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79" r:id="rId12"/>
    <p:sldId id="281" r:id="rId13"/>
    <p:sldId id="270" r:id="rId14"/>
    <p:sldId id="271" r:id="rId15"/>
    <p:sldId id="272" r:id="rId16"/>
    <p:sldId id="267" r:id="rId17"/>
    <p:sldId id="268" r:id="rId18"/>
    <p:sldId id="266" r:id="rId19"/>
    <p:sldId id="269" r:id="rId20"/>
    <p:sldId id="274" r:id="rId21"/>
    <p:sldId id="275" r:id="rId22"/>
    <p:sldId id="276" r:id="rId23"/>
    <p:sldId id="282" r:id="rId24"/>
    <p:sldId id="277" r:id="rId25"/>
    <p:sldId id="280" r:id="rId26"/>
    <p:sldId id="283" r:id="rId27"/>
    <p:sldId id="287" r:id="rId28"/>
    <p:sldId id="284" r:id="rId29"/>
    <p:sldId id="288" r:id="rId30"/>
    <p:sldId id="289" r:id="rId31"/>
    <p:sldId id="291" r:id="rId32"/>
  </p:sldIdLst>
  <p:sldSz cx="12192000" cy="6858000"/>
  <p:notesSz cx="9945688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039316-DDB5-48F1-845C-D9609AE9369E}" v="1" dt="2025-05-20T07:00:59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47" d="100"/>
          <a:sy n="47" d="100"/>
        </p:scale>
        <p:origin x="8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3F85D-39B8-495C-8FBA-AB636F879013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57250"/>
            <a:ext cx="41163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569" y="3300412"/>
            <a:ext cx="795655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93A8C-2937-4F94-8A0B-A44F34367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111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5039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736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574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0721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541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075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1087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965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0153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4979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152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6421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6089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175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7453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FBC8F-9DBE-C7ED-650A-2EDA507B6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EC0FA7E6-3EFA-7BF7-43EE-97494A7B72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43527ABF-34B0-1AD6-9B92-CE35145981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553C84-CA62-9574-7FBB-DC3C601202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9067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1092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2483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477385-833C-A2CB-38FD-7A4DCB924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2A8C1C99-F4F7-6F93-1BEF-36B1C680DA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0CD3D38-1F1F-0E1A-49ED-6F5A24F0EA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7B916C-024E-55D9-7E47-2145ADD82B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752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CEB453-256C-F249-1085-7D011C6B6F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1C00F06-F632-9228-5685-7EEA78EF7E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1B1D86BB-2621-EEAB-094E-8461FC1636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773372-8D40-F947-B99A-82D188E751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656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337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896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65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243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591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083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93A8C-2937-4F94-8A0B-A44F343679A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7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EBBE97-CBCB-627E-559C-077575EBC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DA16FD-7C7F-ACB4-8C05-05537FCB7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42C107-280E-F1B1-F610-3DC762FA7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B828F3-BD8D-522A-AA8F-B6A35DEC7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688050-C7B1-AAF4-5E68-071ADB201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40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6D5B-030A-8C5E-9661-602EE2402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9065D5-0864-9929-7A1C-DA5FD1DF1B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0F339C-CA9E-EAB1-BBCA-4EF1A0281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85D3C3-5BCF-841D-618F-B977141A6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5271B2-5530-A0AA-5F2A-224D1B39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04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47217FB-A8C1-C7AD-CF8E-10AB3D3A43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38580A-E38E-40A6-511A-1B9AAC9A1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72113D-EC25-F8E9-99A3-C5EDEB96F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320B44-94E5-1C17-2D09-CFCDF110F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596D40-43F7-C110-95F2-76D43DD39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16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7507DD-0AD7-118D-4948-7ACE2C4F9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4894EC-7CDF-3454-03EC-5BBA802FA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E6C768-3CA0-9855-6B11-493C3E47B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D526A3-9FCE-A15C-6F48-05F5E61C2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0C0152-4AB6-A680-5454-AA8BDC2CF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63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DEDA04-BD88-2FD8-B6F8-9D300E364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CE599C-534F-3F7D-3E0F-52EFA9BBF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870E13-A142-445D-2FF5-FD1D13EB0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FB6429-B98B-5FF6-A348-EC9D0C612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B232F0-A654-3D44-0AEE-F532CE9FC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8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F4F427-DB7B-8309-D895-6F5CB8D0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3BF3B6-A64C-D953-22D8-4A3BFB23B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B09CA78-9F29-F79E-2406-8A8703D5B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13A487-F732-724D-1795-6B5743DD6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589029-9F94-6E5B-215F-E72C49ED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2957CC-4A70-E384-A328-100B8382D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30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90AB17-DFE4-2FA3-ECEE-B76FF870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C745E1-8B4B-A8F6-22AE-76B53A5D3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76F892-9233-8443-31D7-D89DBE2528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64CF7F6-61A4-46B3-C3ED-9E7F7B5283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AF4DAC4-5C36-91A1-BCFB-CCF8D85E08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7B906B8-8CF1-49F6-E673-36EFA8D53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4B5BFD4-B860-DBAB-EC5D-77C3A8B9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204872-4F58-64D9-6159-BC6C5A2EF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73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90252A-8DA8-330E-39F4-8DAE6E684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2C79E0-06D9-D90D-B8DC-ADD6DF72E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D48AA40-6884-E28F-B0A9-7CFF67BCC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964F53-D1E1-B082-9165-5B01D797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73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E55DC36-0453-AF0C-5EAE-16726E5BF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67301E0-77D1-8E50-17B6-259489883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2B4FAD-5FE5-012F-41A8-6FFE3838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0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80F03F-0DC7-5B58-BA47-934A86A2F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B83231-09BE-AADD-8784-F816A69BE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2A5F74-C012-F34C-BA91-4BBE14DF0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241C81-0B4B-BA6F-3E5A-D52AAE81F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314D8F-2DAF-AE92-3CA5-A322A84DE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99509B-3854-1E1D-7AFA-86C2E2118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78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73874-BBCE-D898-42C9-255AB0A8A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FE201E-94F6-6001-AD79-523597D46F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667495-6CC4-FC7A-DF43-C0DB94FC5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6F865C-F7CE-EB7B-0EC2-8670A9AEA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FBDD70-2CA3-2DB7-E7C8-8B33AAF2B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32EE95-1710-2D1F-9767-EFD69FF87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86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CB9AC3-C746-BAEF-69F6-E1153E6B4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2F05B3-1B11-FDC1-5861-2E85DF18D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105F7B-500B-7EF0-BC06-F90B724A2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27BAA-329B-45FC-9EC6-FE4E508B4552}" type="datetimeFigureOut">
              <a:rPr kumimoji="1" lang="ja-JP" altLang="en-US" smtClean="0"/>
              <a:t>2025/5/24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5B937C-F57B-A66C-C4FC-0FB24591C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1DD029-6940-92A5-A59C-FA9BAEE493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35C74-98B1-4D85-99C3-4FA125C593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37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50AA08-6214-84BC-121F-ECD4BEF59429}"/>
              </a:ext>
            </a:extLst>
          </p:cNvPr>
          <p:cNvSpPr/>
          <p:nvPr/>
        </p:nvSpPr>
        <p:spPr>
          <a:xfrm>
            <a:off x="874057" y="533550"/>
            <a:ext cx="10443886" cy="3785652"/>
          </a:xfrm>
          <a:prstGeom prst="rect">
            <a:avLst/>
          </a:prstGeom>
          <a:noFill/>
          <a:ln w="76200" cmpd="thinThick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令和</a:t>
            </a:r>
            <a:r>
              <a:rPr lang="ja-JP" altLang="en-US" sz="8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６</a:t>
            </a:r>
            <a:r>
              <a:rPr lang="ja-JP" altLang="en-US" sz="80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年度の</a:t>
            </a:r>
            <a:endParaRPr lang="en-US" altLang="ja-JP" sz="8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ja-JP" altLang="en-US" sz="8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コンプライアンス事案</a:t>
            </a:r>
            <a:endParaRPr lang="en-US" altLang="ja-JP" sz="80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ja-JP" altLang="en-US" sz="80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から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FF4FFA8-59E9-20E8-9A0C-198F8309650F}"/>
              </a:ext>
            </a:extLst>
          </p:cNvPr>
          <p:cNvSpPr txBox="1"/>
          <p:nvPr/>
        </p:nvSpPr>
        <p:spPr>
          <a:xfrm>
            <a:off x="3248764" y="4620126"/>
            <a:ext cx="8069179" cy="1569660"/>
          </a:xfrm>
          <a:prstGeom prst="rect">
            <a:avLst/>
          </a:prstGeom>
          <a:noFill/>
          <a:ln w="698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7030A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日本小学生バレーボール連盟</a:t>
            </a:r>
            <a:endParaRPr kumimoji="1" lang="en-US" altLang="ja-JP" sz="4800" b="1" dirty="0">
              <a:solidFill>
                <a:srgbClr val="7030A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b="1" dirty="0">
                <a:solidFill>
                  <a:srgbClr val="7030A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コンプライアンス委員会</a:t>
            </a:r>
            <a:endParaRPr kumimoji="1" lang="ja-JP" altLang="en-US" sz="4800" b="1" dirty="0">
              <a:solidFill>
                <a:srgbClr val="7030A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0275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84863-7A11-E3DF-BC84-D42876C4C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4ACFEC-3F86-45A6-7391-0EB6C78CE4D7}"/>
              </a:ext>
            </a:extLst>
          </p:cNvPr>
          <p:cNvSpPr/>
          <p:nvPr/>
        </p:nvSpPr>
        <p:spPr>
          <a:xfrm>
            <a:off x="408721" y="482347"/>
            <a:ext cx="9187130" cy="92333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令和６年度の事案の特徴　</a:t>
            </a:r>
            <a:r>
              <a:rPr lang="ja-JP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３</a:t>
            </a:r>
            <a:endParaRPr lang="ja-JP" alt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966FF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12F61D-7B80-AA31-A8F9-0FCBC626D88B}"/>
              </a:ext>
            </a:extLst>
          </p:cNvPr>
          <p:cNvSpPr txBox="1"/>
          <p:nvPr/>
        </p:nvSpPr>
        <p:spPr>
          <a:xfrm>
            <a:off x="882317" y="1861464"/>
            <a:ext cx="10908630" cy="4154984"/>
          </a:xfrm>
          <a:prstGeom prst="rect">
            <a:avLst/>
          </a:prstGeom>
          <a:noFill/>
          <a:ln w="66675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セクハラ的なコンプライアンス違反事案数の増加</a:t>
            </a:r>
            <a:endParaRPr lang="ja-JP" altLang="en-US" sz="6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子どもとのじゃれあい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不必要な接触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近い距離感</a:t>
            </a:r>
            <a:endParaRPr kumimoji="1"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7377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爆発: 14 pt 3">
            <a:extLst>
              <a:ext uri="{FF2B5EF4-FFF2-40B4-BE49-F238E27FC236}">
                <a16:creationId xmlns:a16="http://schemas.microsoft.com/office/drawing/2014/main" id="{4EBC14E0-5147-1633-B23B-17E757463014}"/>
              </a:ext>
            </a:extLst>
          </p:cNvPr>
          <p:cNvSpPr/>
          <p:nvPr/>
        </p:nvSpPr>
        <p:spPr>
          <a:xfrm>
            <a:off x="1026695" y="3400981"/>
            <a:ext cx="10972800" cy="3457019"/>
          </a:xfrm>
          <a:custGeom>
            <a:avLst/>
            <a:gdLst>
              <a:gd name="connsiteX0" fmla="*/ 5822696 w 10972800"/>
              <a:gd name="connsiteY0" fmla="*/ 694924 h 3457019"/>
              <a:gd name="connsiteX1" fmla="*/ 6228446 w 10972800"/>
              <a:gd name="connsiteY1" fmla="*/ 528142 h 3457019"/>
              <a:gd name="connsiteX2" fmla="*/ 6600383 w 10972800"/>
              <a:gd name="connsiteY2" fmla="*/ 375259 h 3457019"/>
              <a:gd name="connsiteX3" fmla="*/ 7056852 w 10972800"/>
              <a:gd name="connsiteY3" fmla="*/ 187629 h 3457019"/>
              <a:gd name="connsiteX4" fmla="*/ 7513320 w 10972800"/>
              <a:gd name="connsiteY4" fmla="*/ 0 h 3457019"/>
              <a:gd name="connsiteX5" fmla="*/ 7378700 w 10972800"/>
              <a:gd name="connsiteY5" fmla="*/ 924592 h 3457019"/>
              <a:gd name="connsiteX6" fmla="*/ 7803225 w 10972800"/>
              <a:gd name="connsiteY6" fmla="*/ 824530 h 3457019"/>
              <a:gd name="connsiteX7" fmla="*/ 8280817 w 10972800"/>
              <a:gd name="connsiteY7" fmla="*/ 711961 h 3457019"/>
              <a:gd name="connsiteX8" fmla="*/ 8758408 w 10972800"/>
              <a:gd name="connsiteY8" fmla="*/ 599392 h 3457019"/>
              <a:gd name="connsiteX9" fmla="*/ 9147556 w 10972800"/>
              <a:gd name="connsiteY9" fmla="*/ 507669 h 3457019"/>
              <a:gd name="connsiteX10" fmla="*/ 8717768 w 10972800"/>
              <a:gd name="connsiteY10" fmla="*/ 787304 h 3457019"/>
              <a:gd name="connsiteX11" fmla="*/ 8321040 w 10972800"/>
              <a:gd name="connsiteY11" fmla="*/ 1045428 h 3457019"/>
              <a:gd name="connsiteX12" fmla="*/ 8771839 w 10972800"/>
              <a:gd name="connsiteY12" fmla="*/ 1048502 h 3457019"/>
              <a:gd name="connsiteX13" fmla="*/ 9355226 w 10972800"/>
              <a:gd name="connsiteY13" fmla="*/ 1052481 h 3457019"/>
              <a:gd name="connsiteX14" fmla="*/ 9832543 w 10972800"/>
              <a:gd name="connsiteY14" fmla="*/ 1055736 h 3457019"/>
              <a:gd name="connsiteX15" fmla="*/ 10362895 w 10972800"/>
              <a:gd name="connsiteY15" fmla="*/ 1059353 h 3457019"/>
              <a:gd name="connsiteX16" fmla="*/ 10972800 w 10972800"/>
              <a:gd name="connsiteY16" fmla="*/ 1063513 h 3457019"/>
              <a:gd name="connsiteX17" fmla="*/ 10386695 w 10972800"/>
              <a:gd name="connsiteY17" fmla="*/ 1173826 h 3457019"/>
              <a:gd name="connsiteX18" fmla="*/ 9847478 w 10972800"/>
              <a:gd name="connsiteY18" fmla="*/ 1275313 h 3457019"/>
              <a:gd name="connsiteX19" fmla="*/ 9308262 w 10972800"/>
              <a:gd name="connsiteY19" fmla="*/ 1376801 h 3457019"/>
              <a:gd name="connsiteX20" fmla="*/ 8628380 w 10972800"/>
              <a:gd name="connsiteY20" fmla="*/ 1504763 h 3457019"/>
              <a:gd name="connsiteX21" fmla="*/ 8967826 w 10972800"/>
              <a:gd name="connsiteY21" fmla="*/ 1661891 h 3457019"/>
              <a:gd name="connsiteX22" fmla="*/ 9281160 w 10972800"/>
              <a:gd name="connsiteY22" fmla="*/ 1806932 h 3457019"/>
              <a:gd name="connsiteX23" fmla="*/ 8801100 w 10972800"/>
              <a:gd name="connsiteY23" fmla="*/ 1888556 h 3457019"/>
              <a:gd name="connsiteX24" fmla="*/ 8321040 w 10972800"/>
              <a:gd name="connsiteY24" fmla="*/ 1970180 h 3457019"/>
              <a:gd name="connsiteX25" fmla="*/ 8718496 w 10972800"/>
              <a:gd name="connsiteY25" fmla="*/ 2136772 h 3457019"/>
              <a:gd name="connsiteX26" fmla="*/ 9166691 w 10972800"/>
              <a:gd name="connsiteY26" fmla="*/ 2324631 h 3457019"/>
              <a:gd name="connsiteX27" fmla="*/ 9589516 w 10972800"/>
              <a:gd name="connsiteY27" fmla="*/ 2501857 h 3457019"/>
              <a:gd name="connsiteX28" fmla="*/ 9115989 w 10972800"/>
              <a:gd name="connsiteY28" fmla="*/ 2456717 h 3457019"/>
              <a:gd name="connsiteX29" fmla="*/ 8556366 w 10972800"/>
              <a:gd name="connsiteY29" fmla="*/ 2403370 h 3457019"/>
              <a:gd name="connsiteX30" fmla="*/ 8039791 w 10972800"/>
              <a:gd name="connsiteY30" fmla="*/ 2354127 h 3457019"/>
              <a:gd name="connsiteX31" fmla="*/ 7437120 w 10972800"/>
              <a:gd name="connsiteY31" fmla="*/ 2296676 h 3457019"/>
              <a:gd name="connsiteX32" fmla="*/ 7590536 w 10972800"/>
              <a:gd name="connsiteY32" fmla="*/ 2780019 h 3457019"/>
              <a:gd name="connsiteX33" fmla="*/ 7150899 w 10972800"/>
              <a:gd name="connsiteY33" fmla="*/ 2708056 h 3457019"/>
              <a:gd name="connsiteX34" fmla="*/ 6725293 w 10972800"/>
              <a:gd name="connsiteY34" fmla="*/ 2638390 h 3457019"/>
              <a:gd name="connsiteX35" fmla="*/ 6187440 w 10972800"/>
              <a:gd name="connsiteY35" fmla="*/ 2550351 h 3457019"/>
              <a:gd name="connsiteX36" fmla="*/ 5898896 w 10972800"/>
              <a:gd name="connsiteY36" fmla="*/ 3015608 h 3457019"/>
              <a:gd name="connsiteX37" fmla="*/ 5483454 w 10972800"/>
              <a:gd name="connsiteY37" fmla="*/ 2904881 h 3457019"/>
              <a:gd name="connsiteX38" fmla="*/ 5014976 w 10972800"/>
              <a:gd name="connsiteY38" fmla="*/ 2780019 h 3457019"/>
              <a:gd name="connsiteX39" fmla="*/ 4705380 w 10972800"/>
              <a:gd name="connsiteY39" fmla="*/ 2974931 h 3457019"/>
              <a:gd name="connsiteX40" fmla="*/ 4419600 w 10972800"/>
              <a:gd name="connsiteY40" fmla="*/ 3154849 h 3457019"/>
              <a:gd name="connsiteX41" fmla="*/ 4121658 w 10972800"/>
              <a:gd name="connsiteY41" fmla="*/ 3027852 h 3457019"/>
              <a:gd name="connsiteX42" fmla="*/ 3823716 w 10972800"/>
              <a:gd name="connsiteY42" fmla="*/ 2900855 h 3457019"/>
              <a:gd name="connsiteX43" fmla="*/ 3381756 w 10972800"/>
              <a:gd name="connsiteY43" fmla="*/ 3086243 h 3457019"/>
              <a:gd name="connsiteX44" fmla="*/ 2913278 w 10972800"/>
              <a:gd name="connsiteY44" fmla="*/ 3282754 h 3457019"/>
              <a:gd name="connsiteX45" fmla="*/ 2497836 w 10972800"/>
              <a:gd name="connsiteY45" fmla="*/ 3457019 h 3457019"/>
              <a:gd name="connsiteX46" fmla="*/ 2440940 w 10972800"/>
              <a:gd name="connsiteY46" fmla="*/ 2919260 h 3457019"/>
              <a:gd name="connsiteX47" fmla="*/ 1844887 w 10972800"/>
              <a:gd name="connsiteY47" fmla="*/ 2897120 h 3457019"/>
              <a:gd name="connsiteX48" fmla="*/ 1248833 w 10972800"/>
              <a:gd name="connsiteY48" fmla="*/ 2874980 h 3457019"/>
              <a:gd name="connsiteX49" fmla="*/ 652780 w 10972800"/>
              <a:gd name="connsiteY49" fmla="*/ 2852840 h 3457019"/>
              <a:gd name="connsiteX50" fmla="*/ 1192987 w 10972800"/>
              <a:gd name="connsiteY50" fmla="*/ 2648524 h 3457019"/>
              <a:gd name="connsiteX51" fmla="*/ 1691640 w 10972800"/>
              <a:gd name="connsiteY51" fmla="*/ 2459925 h 3457019"/>
              <a:gd name="connsiteX52" fmla="*/ 1144676 w 10972800"/>
              <a:gd name="connsiteY52" fmla="*/ 2330916 h 3457019"/>
              <a:gd name="connsiteX53" fmla="*/ 580796 w 10972800"/>
              <a:gd name="connsiteY53" fmla="*/ 2197916 h 3457019"/>
              <a:gd name="connsiteX54" fmla="*/ 0 w 10972800"/>
              <a:gd name="connsiteY54" fmla="*/ 2060927 h 3457019"/>
              <a:gd name="connsiteX55" fmla="*/ 539725 w 10972800"/>
              <a:gd name="connsiteY55" fmla="*/ 2005399 h 3457019"/>
              <a:gd name="connsiteX56" fmla="*/ 979500 w 10972800"/>
              <a:gd name="connsiteY56" fmla="*/ 1960153 h 3457019"/>
              <a:gd name="connsiteX57" fmla="*/ 1439266 w 10972800"/>
              <a:gd name="connsiteY57" fmla="*/ 1912851 h 3457019"/>
              <a:gd name="connsiteX58" fmla="*/ 1998980 w 10972800"/>
              <a:gd name="connsiteY58" fmla="*/ 1855266 h 3457019"/>
              <a:gd name="connsiteX59" fmla="*/ 1531112 w 10972800"/>
              <a:gd name="connsiteY59" fmla="*/ 1678041 h 3457019"/>
              <a:gd name="connsiteX60" fmla="*/ 1035172 w 10972800"/>
              <a:gd name="connsiteY60" fmla="*/ 1490182 h 3457019"/>
              <a:gd name="connsiteX61" fmla="*/ 595376 w 10972800"/>
              <a:gd name="connsiteY61" fmla="*/ 1323590 h 3457019"/>
              <a:gd name="connsiteX62" fmla="*/ 1128776 w 10972800"/>
              <a:gd name="connsiteY62" fmla="*/ 1305465 h 3457019"/>
              <a:gd name="connsiteX63" fmla="*/ 1598168 w 10972800"/>
              <a:gd name="connsiteY63" fmla="*/ 1289514 h 3457019"/>
              <a:gd name="connsiteX64" fmla="*/ 2131568 w 10972800"/>
              <a:gd name="connsiteY64" fmla="*/ 1271389 h 3457019"/>
              <a:gd name="connsiteX65" fmla="*/ 2728976 w 10972800"/>
              <a:gd name="connsiteY65" fmla="*/ 1251088 h 3457019"/>
              <a:gd name="connsiteX66" fmla="*/ 2516835 w 10972800"/>
              <a:gd name="connsiteY66" fmla="*/ 929048 h 3457019"/>
              <a:gd name="connsiteX67" fmla="*/ 2287016 w 10972800"/>
              <a:gd name="connsiteY67" fmla="*/ 580171 h 3457019"/>
              <a:gd name="connsiteX68" fmla="*/ 2842240 w 10972800"/>
              <a:gd name="connsiteY68" fmla="*/ 699309 h 3457019"/>
              <a:gd name="connsiteX69" fmla="*/ 3397463 w 10972800"/>
              <a:gd name="connsiteY69" fmla="*/ 818446 h 3457019"/>
              <a:gd name="connsiteX70" fmla="*/ 3890996 w 10972800"/>
              <a:gd name="connsiteY70" fmla="*/ 924346 h 3457019"/>
              <a:gd name="connsiteX71" fmla="*/ 4343400 w 10972800"/>
              <a:gd name="connsiteY71" fmla="*/ 1021421 h 3457019"/>
              <a:gd name="connsiteX72" fmla="*/ 4629180 w 10972800"/>
              <a:gd name="connsiteY72" fmla="*/ 676103 h 3457019"/>
              <a:gd name="connsiteX73" fmla="*/ 4938776 w 10972800"/>
              <a:gd name="connsiteY73" fmla="*/ 302009 h 3457019"/>
              <a:gd name="connsiteX74" fmla="*/ 5354218 w 10972800"/>
              <a:gd name="connsiteY74" fmla="*/ 486679 h 3457019"/>
              <a:gd name="connsiteX75" fmla="*/ 5822696 w 10972800"/>
              <a:gd name="connsiteY75" fmla="*/ 694924 h 3457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0972800" h="3457019" extrusionOk="0">
                <a:moveTo>
                  <a:pt x="5822696" y="694924"/>
                </a:moveTo>
                <a:cubicBezTo>
                  <a:pt x="5989576" y="597719"/>
                  <a:pt x="6125992" y="612698"/>
                  <a:pt x="6228446" y="528142"/>
                </a:cubicBezTo>
                <a:cubicBezTo>
                  <a:pt x="6330900" y="443586"/>
                  <a:pt x="6437733" y="442193"/>
                  <a:pt x="6600383" y="375259"/>
                </a:cubicBezTo>
                <a:cubicBezTo>
                  <a:pt x="6763033" y="308325"/>
                  <a:pt x="6920666" y="294377"/>
                  <a:pt x="7056852" y="187629"/>
                </a:cubicBezTo>
                <a:cubicBezTo>
                  <a:pt x="7193038" y="80881"/>
                  <a:pt x="7394005" y="81108"/>
                  <a:pt x="7513320" y="0"/>
                </a:cubicBezTo>
                <a:cubicBezTo>
                  <a:pt x="7534331" y="339649"/>
                  <a:pt x="7491130" y="624375"/>
                  <a:pt x="7378700" y="924592"/>
                </a:cubicBezTo>
                <a:cubicBezTo>
                  <a:pt x="7539351" y="862700"/>
                  <a:pt x="7680275" y="868960"/>
                  <a:pt x="7803225" y="824530"/>
                </a:cubicBezTo>
                <a:cubicBezTo>
                  <a:pt x="7926175" y="780101"/>
                  <a:pt x="8137064" y="752268"/>
                  <a:pt x="8280817" y="711961"/>
                </a:cubicBezTo>
                <a:cubicBezTo>
                  <a:pt x="8424570" y="671654"/>
                  <a:pt x="8652075" y="664486"/>
                  <a:pt x="8758408" y="599392"/>
                </a:cubicBezTo>
                <a:cubicBezTo>
                  <a:pt x="8864741" y="534298"/>
                  <a:pt x="9025057" y="559090"/>
                  <a:pt x="9147556" y="507669"/>
                </a:cubicBezTo>
                <a:cubicBezTo>
                  <a:pt x="9017158" y="650295"/>
                  <a:pt x="8815246" y="679472"/>
                  <a:pt x="8717768" y="787304"/>
                </a:cubicBezTo>
                <a:cubicBezTo>
                  <a:pt x="8620290" y="895136"/>
                  <a:pt x="8459944" y="917568"/>
                  <a:pt x="8321040" y="1045428"/>
                </a:cubicBezTo>
                <a:cubicBezTo>
                  <a:pt x="8448208" y="1030254"/>
                  <a:pt x="8555107" y="1064957"/>
                  <a:pt x="8771839" y="1048502"/>
                </a:cubicBezTo>
                <a:cubicBezTo>
                  <a:pt x="8988571" y="1032048"/>
                  <a:pt x="9201586" y="1098742"/>
                  <a:pt x="9355226" y="1052481"/>
                </a:cubicBezTo>
                <a:cubicBezTo>
                  <a:pt x="9508866" y="1006220"/>
                  <a:pt x="9602643" y="1067724"/>
                  <a:pt x="9832543" y="1055736"/>
                </a:cubicBezTo>
                <a:cubicBezTo>
                  <a:pt x="10062443" y="1043748"/>
                  <a:pt x="10214134" y="1117475"/>
                  <a:pt x="10362895" y="1059353"/>
                </a:cubicBezTo>
                <a:cubicBezTo>
                  <a:pt x="10511656" y="1001231"/>
                  <a:pt x="10796014" y="1122133"/>
                  <a:pt x="10972800" y="1063513"/>
                </a:cubicBezTo>
                <a:cubicBezTo>
                  <a:pt x="10734686" y="1155852"/>
                  <a:pt x="10563748" y="1098153"/>
                  <a:pt x="10386695" y="1173826"/>
                </a:cubicBezTo>
                <a:cubicBezTo>
                  <a:pt x="10209642" y="1249499"/>
                  <a:pt x="10024912" y="1240304"/>
                  <a:pt x="9847478" y="1275313"/>
                </a:cubicBezTo>
                <a:cubicBezTo>
                  <a:pt x="9670045" y="1310322"/>
                  <a:pt x="9489068" y="1280825"/>
                  <a:pt x="9308262" y="1376801"/>
                </a:cubicBezTo>
                <a:cubicBezTo>
                  <a:pt x="9127456" y="1472777"/>
                  <a:pt x="8891822" y="1398255"/>
                  <a:pt x="8628380" y="1504763"/>
                </a:cubicBezTo>
                <a:cubicBezTo>
                  <a:pt x="8787342" y="1564474"/>
                  <a:pt x="8871676" y="1639640"/>
                  <a:pt x="8967826" y="1661891"/>
                </a:cubicBezTo>
                <a:cubicBezTo>
                  <a:pt x="9063976" y="1684142"/>
                  <a:pt x="9192231" y="1771288"/>
                  <a:pt x="9281160" y="1806932"/>
                </a:cubicBezTo>
                <a:cubicBezTo>
                  <a:pt x="9133803" y="1872185"/>
                  <a:pt x="8951904" y="1842644"/>
                  <a:pt x="8801100" y="1888556"/>
                </a:cubicBezTo>
                <a:cubicBezTo>
                  <a:pt x="8650296" y="1934468"/>
                  <a:pt x="8421289" y="1920556"/>
                  <a:pt x="8321040" y="1970180"/>
                </a:cubicBezTo>
                <a:cubicBezTo>
                  <a:pt x="8458243" y="1997830"/>
                  <a:pt x="8569475" y="2083496"/>
                  <a:pt x="8718496" y="2136772"/>
                </a:cubicBezTo>
                <a:cubicBezTo>
                  <a:pt x="8867517" y="2190048"/>
                  <a:pt x="9046720" y="2330481"/>
                  <a:pt x="9166691" y="2324631"/>
                </a:cubicBezTo>
                <a:cubicBezTo>
                  <a:pt x="9286662" y="2318781"/>
                  <a:pt x="9394570" y="2458318"/>
                  <a:pt x="9589516" y="2501857"/>
                </a:cubicBezTo>
                <a:cubicBezTo>
                  <a:pt x="9427078" y="2498080"/>
                  <a:pt x="9286642" y="2461632"/>
                  <a:pt x="9115989" y="2456717"/>
                </a:cubicBezTo>
                <a:cubicBezTo>
                  <a:pt x="8945336" y="2451802"/>
                  <a:pt x="8742589" y="2415896"/>
                  <a:pt x="8556366" y="2403370"/>
                </a:cubicBezTo>
                <a:cubicBezTo>
                  <a:pt x="8370143" y="2390844"/>
                  <a:pt x="8238172" y="2348062"/>
                  <a:pt x="8039791" y="2354127"/>
                </a:cubicBezTo>
                <a:cubicBezTo>
                  <a:pt x="7841410" y="2360191"/>
                  <a:pt x="7727958" y="2255529"/>
                  <a:pt x="7437120" y="2296676"/>
                </a:cubicBezTo>
                <a:cubicBezTo>
                  <a:pt x="7483702" y="2439105"/>
                  <a:pt x="7499558" y="2680059"/>
                  <a:pt x="7590536" y="2780019"/>
                </a:cubicBezTo>
                <a:cubicBezTo>
                  <a:pt x="7428299" y="2805088"/>
                  <a:pt x="7369449" y="2710501"/>
                  <a:pt x="7150899" y="2708056"/>
                </a:cubicBezTo>
                <a:cubicBezTo>
                  <a:pt x="6932349" y="2705611"/>
                  <a:pt x="6845453" y="2617174"/>
                  <a:pt x="6725293" y="2638390"/>
                </a:cubicBezTo>
                <a:cubicBezTo>
                  <a:pt x="6605133" y="2659606"/>
                  <a:pt x="6430937" y="2589755"/>
                  <a:pt x="6187440" y="2550351"/>
                </a:cubicBezTo>
                <a:cubicBezTo>
                  <a:pt x="6049989" y="2777530"/>
                  <a:pt x="5946335" y="2887378"/>
                  <a:pt x="5898896" y="3015608"/>
                </a:cubicBezTo>
                <a:cubicBezTo>
                  <a:pt x="5770725" y="2987281"/>
                  <a:pt x="5593921" y="2900097"/>
                  <a:pt x="5483454" y="2904881"/>
                </a:cubicBezTo>
                <a:cubicBezTo>
                  <a:pt x="5372987" y="2909665"/>
                  <a:pt x="5253770" y="2821260"/>
                  <a:pt x="5014976" y="2780019"/>
                </a:cubicBezTo>
                <a:cubicBezTo>
                  <a:pt x="4963928" y="2842339"/>
                  <a:pt x="4763583" y="2917722"/>
                  <a:pt x="4705380" y="2974931"/>
                </a:cubicBezTo>
                <a:cubicBezTo>
                  <a:pt x="4647177" y="3032140"/>
                  <a:pt x="4523388" y="3087569"/>
                  <a:pt x="4419600" y="3154849"/>
                </a:cubicBezTo>
                <a:cubicBezTo>
                  <a:pt x="4273269" y="3113310"/>
                  <a:pt x="4214784" y="3044501"/>
                  <a:pt x="4121658" y="3027852"/>
                </a:cubicBezTo>
                <a:cubicBezTo>
                  <a:pt x="4028532" y="3011203"/>
                  <a:pt x="3890220" y="2925497"/>
                  <a:pt x="3823716" y="2900855"/>
                </a:cubicBezTo>
                <a:cubicBezTo>
                  <a:pt x="3653567" y="3027458"/>
                  <a:pt x="3512938" y="3004160"/>
                  <a:pt x="3381756" y="3086243"/>
                </a:cubicBezTo>
                <a:cubicBezTo>
                  <a:pt x="3250574" y="3168326"/>
                  <a:pt x="3071329" y="3168602"/>
                  <a:pt x="2913278" y="3282754"/>
                </a:cubicBezTo>
                <a:cubicBezTo>
                  <a:pt x="2755227" y="3396906"/>
                  <a:pt x="2635952" y="3378351"/>
                  <a:pt x="2497836" y="3457019"/>
                </a:cubicBezTo>
                <a:cubicBezTo>
                  <a:pt x="2486346" y="3249486"/>
                  <a:pt x="2463249" y="3085319"/>
                  <a:pt x="2440940" y="2919260"/>
                </a:cubicBezTo>
                <a:cubicBezTo>
                  <a:pt x="2175266" y="2954121"/>
                  <a:pt x="2140407" y="2903942"/>
                  <a:pt x="1844887" y="2897120"/>
                </a:cubicBezTo>
                <a:cubicBezTo>
                  <a:pt x="1549367" y="2890298"/>
                  <a:pt x="1400915" y="2870947"/>
                  <a:pt x="1248833" y="2874980"/>
                </a:cubicBezTo>
                <a:cubicBezTo>
                  <a:pt x="1096751" y="2879013"/>
                  <a:pt x="824163" y="2805231"/>
                  <a:pt x="652780" y="2852840"/>
                </a:cubicBezTo>
                <a:cubicBezTo>
                  <a:pt x="846934" y="2715027"/>
                  <a:pt x="947062" y="2748171"/>
                  <a:pt x="1192987" y="2648524"/>
                </a:cubicBezTo>
                <a:cubicBezTo>
                  <a:pt x="1438912" y="2548878"/>
                  <a:pt x="1508420" y="2563245"/>
                  <a:pt x="1691640" y="2459925"/>
                </a:cubicBezTo>
                <a:cubicBezTo>
                  <a:pt x="1496337" y="2431348"/>
                  <a:pt x="1315989" y="2304870"/>
                  <a:pt x="1144676" y="2330916"/>
                </a:cubicBezTo>
                <a:cubicBezTo>
                  <a:pt x="973363" y="2356961"/>
                  <a:pt x="856527" y="2252596"/>
                  <a:pt x="580796" y="2197916"/>
                </a:cubicBezTo>
                <a:cubicBezTo>
                  <a:pt x="305065" y="2143237"/>
                  <a:pt x="275269" y="2113446"/>
                  <a:pt x="0" y="2060927"/>
                </a:cubicBezTo>
                <a:cubicBezTo>
                  <a:pt x="153253" y="1992483"/>
                  <a:pt x="293730" y="2041053"/>
                  <a:pt x="539725" y="2005399"/>
                </a:cubicBezTo>
                <a:cubicBezTo>
                  <a:pt x="785720" y="1969744"/>
                  <a:pt x="842538" y="2010970"/>
                  <a:pt x="979500" y="1960153"/>
                </a:cubicBezTo>
                <a:cubicBezTo>
                  <a:pt x="1116462" y="1909336"/>
                  <a:pt x="1340448" y="1940054"/>
                  <a:pt x="1439266" y="1912851"/>
                </a:cubicBezTo>
                <a:cubicBezTo>
                  <a:pt x="1538084" y="1885648"/>
                  <a:pt x="1804934" y="1877490"/>
                  <a:pt x="1998980" y="1855266"/>
                </a:cubicBezTo>
                <a:cubicBezTo>
                  <a:pt x="1813613" y="1836814"/>
                  <a:pt x="1755814" y="1715030"/>
                  <a:pt x="1531112" y="1678041"/>
                </a:cubicBezTo>
                <a:cubicBezTo>
                  <a:pt x="1306410" y="1641052"/>
                  <a:pt x="1182738" y="1498012"/>
                  <a:pt x="1035172" y="1490182"/>
                </a:cubicBezTo>
                <a:cubicBezTo>
                  <a:pt x="887606" y="1482352"/>
                  <a:pt x="694050" y="1354610"/>
                  <a:pt x="595376" y="1323590"/>
                </a:cubicBezTo>
                <a:cubicBezTo>
                  <a:pt x="755264" y="1256694"/>
                  <a:pt x="972169" y="1333205"/>
                  <a:pt x="1128776" y="1305465"/>
                </a:cubicBezTo>
                <a:cubicBezTo>
                  <a:pt x="1285383" y="1277725"/>
                  <a:pt x="1492650" y="1345279"/>
                  <a:pt x="1598168" y="1289514"/>
                </a:cubicBezTo>
                <a:cubicBezTo>
                  <a:pt x="1703686" y="1233749"/>
                  <a:pt x="1946564" y="1302001"/>
                  <a:pt x="2131568" y="1271389"/>
                </a:cubicBezTo>
                <a:cubicBezTo>
                  <a:pt x="2316572" y="1240776"/>
                  <a:pt x="2604929" y="1306918"/>
                  <a:pt x="2728976" y="1251088"/>
                </a:cubicBezTo>
                <a:cubicBezTo>
                  <a:pt x="2640785" y="1127266"/>
                  <a:pt x="2634568" y="1068752"/>
                  <a:pt x="2516835" y="929048"/>
                </a:cubicBezTo>
                <a:cubicBezTo>
                  <a:pt x="2399103" y="789344"/>
                  <a:pt x="2386584" y="660234"/>
                  <a:pt x="2287016" y="580171"/>
                </a:cubicBezTo>
                <a:cubicBezTo>
                  <a:pt x="2516191" y="596514"/>
                  <a:pt x="2677116" y="716804"/>
                  <a:pt x="2842240" y="699309"/>
                </a:cubicBezTo>
                <a:cubicBezTo>
                  <a:pt x="3007364" y="681814"/>
                  <a:pt x="3152357" y="796860"/>
                  <a:pt x="3397463" y="818446"/>
                </a:cubicBezTo>
                <a:cubicBezTo>
                  <a:pt x="3642569" y="840032"/>
                  <a:pt x="3709195" y="917439"/>
                  <a:pt x="3890996" y="924346"/>
                </a:cubicBezTo>
                <a:cubicBezTo>
                  <a:pt x="4072797" y="931253"/>
                  <a:pt x="4155564" y="1013293"/>
                  <a:pt x="4343400" y="1021421"/>
                </a:cubicBezTo>
                <a:cubicBezTo>
                  <a:pt x="4441745" y="900577"/>
                  <a:pt x="4556808" y="788199"/>
                  <a:pt x="4629180" y="676103"/>
                </a:cubicBezTo>
                <a:cubicBezTo>
                  <a:pt x="4701553" y="564008"/>
                  <a:pt x="4799484" y="495538"/>
                  <a:pt x="4938776" y="302009"/>
                </a:cubicBezTo>
                <a:cubicBezTo>
                  <a:pt x="5063466" y="315407"/>
                  <a:pt x="5169450" y="440564"/>
                  <a:pt x="5354218" y="486679"/>
                </a:cubicBezTo>
                <a:cubicBezTo>
                  <a:pt x="5538986" y="532794"/>
                  <a:pt x="5672132" y="686251"/>
                  <a:pt x="5822696" y="694924"/>
                </a:cubicBezTo>
                <a:close/>
              </a:path>
            </a:pathLst>
          </a:custGeom>
          <a:noFill/>
          <a:ln w="47625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irregularSeal2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A52745-137A-1610-16F3-84F275E41813}"/>
              </a:ext>
            </a:extLst>
          </p:cNvPr>
          <p:cNvSpPr txBox="1"/>
          <p:nvPr/>
        </p:nvSpPr>
        <p:spPr>
          <a:xfrm>
            <a:off x="3360820" y="4252327"/>
            <a:ext cx="7587917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くそちび・さる・目ざわり・うっとうしい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76CB20F-0DF6-625E-0047-50A3DD929DC5}"/>
              </a:ext>
            </a:extLst>
          </p:cNvPr>
          <p:cNvSpPr txBox="1"/>
          <p:nvPr/>
        </p:nvSpPr>
        <p:spPr>
          <a:xfrm>
            <a:off x="757988" y="1299842"/>
            <a:ext cx="7587917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お前の腕は</a:t>
            </a:r>
            <a:endParaRPr kumimoji="1" lang="en-US" altLang="ja-JP" sz="540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540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丸太だから</a:t>
            </a:r>
            <a:endParaRPr kumimoji="1" lang="ja-JP" altLang="en-US" sz="5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945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46781-055C-49A3-B0AD-252413ACF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E08B52-8A33-8F6B-39F9-7BEB30EC87FF}"/>
              </a:ext>
            </a:extLst>
          </p:cNvPr>
          <p:cNvSpPr txBox="1"/>
          <p:nvPr/>
        </p:nvSpPr>
        <p:spPr>
          <a:xfrm>
            <a:off x="609600" y="1278577"/>
            <a:ext cx="7587917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周囲が違和感を持つほどの身体接触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3BD535-BF64-90A7-4E0D-4BB6E0E388FC}"/>
              </a:ext>
            </a:extLst>
          </p:cNvPr>
          <p:cNvSpPr txBox="1"/>
          <p:nvPr/>
        </p:nvSpPr>
        <p:spPr>
          <a:xfrm>
            <a:off x="3665621" y="3867290"/>
            <a:ext cx="7587917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必要性に疑問を抱く過度な身体接触</a:t>
            </a:r>
          </a:p>
        </p:txBody>
      </p:sp>
    </p:spTree>
    <p:extLst>
      <p:ext uri="{BB962C8B-B14F-4D97-AF65-F5344CB8AC3E}">
        <p14:creationId xmlns:p14="http://schemas.microsoft.com/office/powerpoint/2010/main" val="2670311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BA4659-3A18-2EC0-0D0C-4AE8EA1374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099464D-E0E7-C2B8-37D0-1D95384FDB9F}"/>
              </a:ext>
            </a:extLst>
          </p:cNvPr>
          <p:cNvSpPr/>
          <p:nvPr/>
        </p:nvSpPr>
        <p:spPr>
          <a:xfrm>
            <a:off x="408721" y="482347"/>
            <a:ext cx="9187130" cy="92333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令和６年度の事案の特徴　４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FD92D4C-CC7F-773D-F246-385638093C01}"/>
              </a:ext>
            </a:extLst>
          </p:cNvPr>
          <p:cNvSpPr txBox="1"/>
          <p:nvPr/>
        </p:nvSpPr>
        <p:spPr>
          <a:xfrm>
            <a:off x="882317" y="1861464"/>
            <a:ext cx="10908630" cy="4154984"/>
          </a:xfrm>
          <a:prstGeom prst="rect">
            <a:avLst/>
          </a:prstGeom>
          <a:noFill/>
          <a:ln w="66675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同一指導者の繰り返される</a:t>
            </a:r>
            <a:endParaRPr kumimoji="1" lang="en-US" altLang="ja-JP" sz="6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6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コンプライアンス違反</a:t>
            </a:r>
          </a:p>
          <a:p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自粛や活動禁止では変われない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自身の人間的な弱さ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何のための</a:t>
            </a:r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ジュニアバレー指導なのか。</a:t>
            </a:r>
            <a:endParaRPr kumimoji="1"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4800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B0C54-A9F5-463A-8A20-C69BDCECA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C57E03-EBF2-618E-1CB4-91CC4F8C8503}"/>
              </a:ext>
            </a:extLst>
          </p:cNvPr>
          <p:cNvSpPr txBox="1"/>
          <p:nvPr/>
        </p:nvSpPr>
        <p:spPr>
          <a:xfrm>
            <a:off x="449180" y="987843"/>
            <a:ext cx="7587917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指導者資格停止中の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活動</a:t>
            </a:r>
            <a:endParaRPr kumimoji="1" lang="ja-JP" altLang="en-US" sz="5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6195EB-D463-923B-D0F4-32BEF1C5D682}"/>
              </a:ext>
            </a:extLst>
          </p:cNvPr>
          <p:cNvSpPr txBox="1"/>
          <p:nvPr/>
        </p:nvSpPr>
        <p:spPr>
          <a:xfrm>
            <a:off x="3400927" y="3477339"/>
            <a:ext cx="7587917" cy="2585323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威圧的行為（どなるにらむ・指さし）繰り返しで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度目の注意</a:t>
            </a:r>
            <a:endParaRPr kumimoji="1" lang="ja-JP" altLang="en-US" sz="5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004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AB35D1-99F2-D31F-A415-08DF97810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8C39426-E7A8-0583-B741-93192DE44876}"/>
              </a:ext>
            </a:extLst>
          </p:cNvPr>
          <p:cNvSpPr txBox="1"/>
          <p:nvPr/>
        </p:nvSpPr>
        <p:spPr>
          <a:xfrm>
            <a:off x="537411" y="1240034"/>
            <a:ext cx="7587917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活動自粛</a:t>
            </a:r>
            <a:r>
              <a:rPr kumimoji="1" lang="en-US" altLang="ja-JP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か月後に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違反行為（セクハラ的）</a:t>
            </a:r>
            <a:endParaRPr kumimoji="1" lang="ja-JP" altLang="en-US" sz="5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F709AE-2A75-FD6F-668C-40B2E239B02B}"/>
              </a:ext>
            </a:extLst>
          </p:cNvPr>
          <p:cNvSpPr txBox="1"/>
          <p:nvPr/>
        </p:nvSpPr>
        <p:spPr>
          <a:xfrm>
            <a:off x="3850107" y="3884474"/>
            <a:ext cx="7587917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謹慎中の指導者が他のカテゴリー指導</a:t>
            </a:r>
          </a:p>
        </p:txBody>
      </p:sp>
    </p:spTree>
    <p:extLst>
      <p:ext uri="{BB962C8B-B14F-4D97-AF65-F5344CB8AC3E}">
        <p14:creationId xmlns:p14="http://schemas.microsoft.com/office/powerpoint/2010/main" val="1665626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156B15-3AE0-7FD1-5000-1EB560AF68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230C936-B0F9-C9D4-FD4E-445EF7958027}"/>
              </a:ext>
            </a:extLst>
          </p:cNvPr>
          <p:cNvSpPr/>
          <p:nvPr/>
        </p:nvSpPr>
        <p:spPr>
          <a:xfrm>
            <a:off x="408721" y="482347"/>
            <a:ext cx="9187130" cy="92333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令和６年度の事案の特徴　４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AB23B09-6FA1-C205-1B54-BE9C4D591C70}"/>
              </a:ext>
            </a:extLst>
          </p:cNvPr>
          <p:cNvSpPr txBox="1"/>
          <p:nvPr/>
        </p:nvSpPr>
        <p:spPr>
          <a:xfrm>
            <a:off x="769257" y="1861464"/>
            <a:ext cx="10675797" cy="3816429"/>
          </a:xfrm>
          <a:prstGeom prst="rect">
            <a:avLst/>
          </a:prstGeom>
          <a:noFill/>
          <a:ln w="66675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最終報告が出せない</a:t>
            </a:r>
            <a:endParaRPr kumimoji="1" lang="en-US" altLang="ja-JP" sz="6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客観的な情報が得られない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事案対応の方法の習得に時間を要する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事案が多岐にわたり、より複雑化して解決に行き詰っている。</a:t>
            </a:r>
            <a:endParaRPr kumimoji="1"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776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912D8-C7A6-409D-2B91-832174223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D4CF424-79F4-68B3-FEF8-798A20FCBC63}"/>
              </a:ext>
            </a:extLst>
          </p:cNvPr>
          <p:cNvSpPr txBox="1"/>
          <p:nvPr/>
        </p:nvSpPr>
        <p:spPr>
          <a:xfrm>
            <a:off x="593559" y="399614"/>
            <a:ext cx="7587917" cy="3416320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ばか・アホ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低学年　壁の前に立たせて　ブロック練習</a:t>
            </a:r>
            <a:endParaRPr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指の骨　骨折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5C1DBE-DC80-22AF-6BC3-C69419F19DA7}"/>
              </a:ext>
            </a:extLst>
          </p:cNvPr>
          <p:cNvSpPr txBox="1"/>
          <p:nvPr/>
        </p:nvSpPr>
        <p:spPr>
          <a:xfrm>
            <a:off x="4005943" y="4362024"/>
            <a:ext cx="8041681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威圧的な態度による叱責・異常に長い叱責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D20F83E-69D2-BB94-06F2-ADA10C2313E9}"/>
              </a:ext>
            </a:extLst>
          </p:cNvPr>
          <p:cNvSpPr/>
          <p:nvPr/>
        </p:nvSpPr>
        <p:spPr>
          <a:xfrm>
            <a:off x="7716252" y="1822867"/>
            <a:ext cx="3866148" cy="1219200"/>
          </a:xfrm>
          <a:prstGeom prst="round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最終報告に至らず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1FC5F51-5440-E861-059F-CDCBD2C992FC}"/>
              </a:ext>
            </a:extLst>
          </p:cNvPr>
          <p:cNvSpPr/>
          <p:nvPr/>
        </p:nvSpPr>
        <p:spPr>
          <a:xfrm>
            <a:off x="593559" y="5135891"/>
            <a:ext cx="3866148" cy="1219200"/>
          </a:xfrm>
          <a:prstGeom prst="round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最終報告に至らず</a:t>
            </a:r>
          </a:p>
        </p:txBody>
      </p:sp>
    </p:spTree>
    <p:extLst>
      <p:ext uri="{BB962C8B-B14F-4D97-AF65-F5344CB8AC3E}">
        <p14:creationId xmlns:p14="http://schemas.microsoft.com/office/powerpoint/2010/main" val="1107943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0724AE-7ED3-BA17-2C4C-B52164C3F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C324B8-93BC-D460-E8D2-EE8038897D42}"/>
              </a:ext>
            </a:extLst>
          </p:cNvPr>
          <p:cNvSpPr txBox="1"/>
          <p:nvPr/>
        </p:nvSpPr>
        <p:spPr>
          <a:xfrm>
            <a:off x="609600" y="399614"/>
            <a:ext cx="8041681" cy="3416320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膝を蹴る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お尻を蹴る</a:t>
            </a:r>
            <a:endParaRPr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くそぼけ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鼻血が出ても放置</a:t>
            </a:r>
            <a:endParaRPr kumimoji="1" lang="ja-JP" altLang="en-US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F465B2-94A5-1A74-3123-5D78AF16C046}"/>
              </a:ext>
            </a:extLst>
          </p:cNvPr>
          <p:cNvSpPr txBox="1"/>
          <p:nvPr/>
        </p:nvSpPr>
        <p:spPr>
          <a:xfrm>
            <a:off x="3695411" y="4626421"/>
            <a:ext cx="8041681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人格否定</a:t>
            </a:r>
            <a:endParaRPr kumimoji="1" lang="en-US" altLang="ja-JP" sz="54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ボールを顔に当てる</a:t>
            </a:r>
            <a:endParaRPr kumimoji="1" lang="ja-JP" altLang="en-US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23F50984-F350-62F0-23A0-95EBB4AACF3F}"/>
              </a:ext>
            </a:extLst>
          </p:cNvPr>
          <p:cNvSpPr/>
          <p:nvPr/>
        </p:nvSpPr>
        <p:spPr>
          <a:xfrm>
            <a:off x="7716252" y="1822867"/>
            <a:ext cx="3866148" cy="1219200"/>
          </a:xfrm>
          <a:prstGeom prst="round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最終報告に至らず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7EC9500C-0EAA-C56F-1CBA-37273ACB345A}"/>
              </a:ext>
            </a:extLst>
          </p:cNvPr>
          <p:cNvSpPr/>
          <p:nvPr/>
        </p:nvSpPr>
        <p:spPr>
          <a:xfrm>
            <a:off x="764292" y="4457210"/>
            <a:ext cx="3866148" cy="1219200"/>
          </a:xfrm>
          <a:prstGeom prst="round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最終報告に至らず</a:t>
            </a:r>
          </a:p>
        </p:txBody>
      </p:sp>
    </p:spTree>
    <p:extLst>
      <p:ext uri="{BB962C8B-B14F-4D97-AF65-F5344CB8AC3E}">
        <p14:creationId xmlns:p14="http://schemas.microsoft.com/office/powerpoint/2010/main" val="809448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49CA15-AD80-8DC0-1C3A-3A08D1FEA1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430B0BA9-FA0C-FF5E-AD41-73CDAA9D24BF}"/>
              </a:ext>
            </a:extLst>
          </p:cNvPr>
          <p:cNvSpPr/>
          <p:nvPr/>
        </p:nvSpPr>
        <p:spPr>
          <a:xfrm>
            <a:off x="609600" y="5318293"/>
            <a:ext cx="3866148" cy="1219200"/>
          </a:xfrm>
          <a:prstGeom prst="round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最終報告に至らず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FE7ABE5-1A7A-A043-BD0F-5DBDF951F227}"/>
              </a:ext>
            </a:extLst>
          </p:cNvPr>
          <p:cNvSpPr/>
          <p:nvPr/>
        </p:nvSpPr>
        <p:spPr>
          <a:xfrm>
            <a:off x="7716252" y="1822867"/>
            <a:ext cx="3866148" cy="1219200"/>
          </a:xfrm>
          <a:prstGeom prst="round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最終報告に至らず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C199F8F-E94A-71F0-D353-962137256B69}"/>
              </a:ext>
            </a:extLst>
          </p:cNvPr>
          <p:cNvSpPr txBox="1"/>
          <p:nvPr/>
        </p:nvSpPr>
        <p:spPr>
          <a:xfrm>
            <a:off x="609600" y="320507"/>
            <a:ext cx="8041681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退団に対しての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監督の嫌がらせ</a:t>
            </a:r>
            <a:endParaRPr kumimoji="1" lang="ja-JP" altLang="en-US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8A9BC7-D129-AAA6-BB23-95ED6DBE5FE3}"/>
              </a:ext>
            </a:extLst>
          </p:cNvPr>
          <p:cNvSpPr txBox="1"/>
          <p:nvPr/>
        </p:nvSpPr>
        <p:spPr>
          <a:xfrm>
            <a:off x="1551119" y="3577193"/>
            <a:ext cx="10047322" cy="2585323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「バカ、あほ」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至近距離でスパイクレシーブ練習</a:t>
            </a:r>
            <a:endParaRPr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・指骨折</a:t>
            </a:r>
            <a:endParaRPr kumimoji="1" lang="ja-JP" altLang="en-US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864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20AB123-8605-440B-2846-C705B97C99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3304" y="426557"/>
            <a:ext cx="5843753" cy="6004886"/>
          </a:xfrm>
          <a:prstGeom prst="rect">
            <a:avLst/>
          </a:prstGeom>
          <a:ln w="7302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67937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0B4B4F5-EFC0-56A6-4AEA-52925DC15CDC}"/>
              </a:ext>
            </a:extLst>
          </p:cNvPr>
          <p:cNvSpPr txBox="1"/>
          <p:nvPr/>
        </p:nvSpPr>
        <p:spPr>
          <a:xfrm>
            <a:off x="1338746" y="299526"/>
            <a:ext cx="9746349" cy="5940088"/>
          </a:xfrm>
          <a:custGeom>
            <a:avLst/>
            <a:gdLst>
              <a:gd name="connsiteX0" fmla="*/ 0 w 9746349"/>
              <a:gd name="connsiteY0" fmla="*/ 0 h 5940088"/>
              <a:gd name="connsiteX1" fmla="*/ 475851 w 9746349"/>
              <a:gd name="connsiteY1" fmla="*/ 0 h 5940088"/>
              <a:gd name="connsiteX2" fmla="*/ 756775 w 9746349"/>
              <a:gd name="connsiteY2" fmla="*/ 0 h 5940088"/>
              <a:gd name="connsiteX3" fmla="*/ 1525017 w 9746349"/>
              <a:gd name="connsiteY3" fmla="*/ 0 h 5940088"/>
              <a:gd name="connsiteX4" fmla="*/ 2000868 w 9746349"/>
              <a:gd name="connsiteY4" fmla="*/ 0 h 5940088"/>
              <a:gd name="connsiteX5" fmla="*/ 2476719 w 9746349"/>
              <a:gd name="connsiteY5" fmla="*/ 0 h 5940088"/>
              <a:gd name="connsiteX6" fmla="*/ 3244961 w 9746349"/>
              <a:gd name="connsiteY6" fmla="*/ 0 h 5940088"/>
              <a:gd name="connsiteX7" fmla="*/ 3623349 w 9746349"/>
              <a:gd name="connsiteY7" fmla="*/ 0 h 5940088"/>
              <a:gd name="connsiteX8" fmla="*/ 4391590 w 9746349"/>
              <a:gd name="connsiteY8" fmla="*/ 0 h 5940088"/>
              <a:gd name="connsiteX9" fmla="*/ 5159832 w 9746349"/>
              <a:gd name="connsiteY9" fmla="*/ 0 h 5940088"/>
              <a:gd name="connsiteX10" fmla="*/ 5733146 w 9746349"/>
              <a:gd name="connsiteY10" fmla="*/ 0 h 5940088"/>
              <a:gd name="connsiteX11" fmla="*/ 6501388 w 9746349"/>
              <a:gd name="connsiteY11" fmla="*/ 0 h 5940088"/>
              <a:gd name="connsiteX12" fmla="*/ 6977239 w 9746349"/>
              <a:gd name="connsiteY12" fmla="*/ 0 h 5940088"/>
              <a:gd name="connsiteX13" fmla="*/ 7453090 w 9746349"/>
              <a:gd name="connsiteY13" fmla="*/ 0 h 5940088"/>
              <a:gd name="connsiteX14" fmla="*/ 8123869 w 9746349"/>
              <a:gd name="connsiteY14" fmla="*/ 0 h 5940088"/>
              <a:gd name="connsiteX15" fmla="*/ 8599720 w 9746349"/>
              <a:gd name="connsiteY15" fmla="*/ 0 h 5940088"/>
              <a:gd name="connsiteX16" fmla="*/ 9746349 w 9746349"/>
              <a:gd name="connsiteY16" fmla="*/ 0 h 5940088"/>
              <a:gd name="connsiteX17" fmla="*/ 9746349 w 9746349"/>
              <a:gd name="connsiteY17" fmla="*/ 712811 h 5940088"/>
              <a:gd name="connsiteX18" fmla="*/ 9746349 w 9746349"/>
              <a:gd name="connsiteY18" fmla="*/ 1366220 h 5940088"/>
              <a:gd name="connsiteX19" fmla="*/ 9746349 w 9746349"/>
              <a:gd name="connsiteY19" fmla="*/ 2019630 h 5940088"/>
              <a:gd name="connsiteX20" fmla="*/ 9746349 w 9746349"/>
              <a:gd name="connsiteY20" fmla="*/ 2435436 h 5940088"/>
              <a:gd name="connsiteX21" fmla="*/ 9746349 w 9746349"/>
              <a:gd name="connsiteY21" fmla="*/ 2910643 h 5940088"/>
              <a:gd name="connsiteX22" fmla="*/ 9746349 w 9746349"/>
              <a:gd name="connsiteY22" fmla="*/ 3564053 h 5940088"/>
              <a:gd name="connsiteX23" fmla="*/ 9746349 w 9746349"/>
              <a:gd name="connsiteY23" fmla="*/ 4098661 h 5940088"/>
              <a:gd name="connsiteX24" fmla="*/ 9746349 w 9746349"/>
              <a:gd name="connsiteY24" fmla="*/ 4573868 h 5940088"/>
              <a:gd name="connsiteX25" fmla="*/ 9746349 w 9746349"/>
              <a:gd name="connsiteY25" fmla="*/ 5227277 h 5940088"/>
              <a:gd name="connsiteX26" fmla="*/ 9746349 w 9746349"/>
              <a:gd name="connsiteY26" fmla="*/ 5940088 h 5940088"/>
              <a:gd name="connsiteX27" fmla="*/ 9173034 w 9746349"/>
              <a:gd name="connsiteY27" fmla="*/ 5940088 h 5940088"/>
              <a:gd name="connsiteX28" fmla="*/ 8794647 w 9746349"/>
              <a:gd name="connsiteY28" fmla="*/ 5940088 h 5940088"/>
              <a:gd name="connsiteX29" fmla="*/ 8123869 w 9746349"/>
              <a:gd name="connsiteY29" fmla="*/ 5940088 h 5940088"/>
              <a:gd name="connsiteX30" fmla="*/ 7745481 w 9746349"/>
              <a:gd name="connsiteY30" fmla="*/ 5940088 h 5940088"/>
              <a:gd name="connsiteX31" fmla="*/ 7074703 w 9746349"/>
              <a:gd name="connsiteY31" fmla="*/ 5940088 h 5940088"/>
              <a:gd name="connsiteX32" fmla="*/ 6793779 w 9746349"/>
              <a:gd name="connsiteY32" fmla="*/ 5940088 h 5940088"/>
              <a:gd name="connsiteX33" fmla="*/ 6123000 w 9746349"/>
              <a:gd name="connsiteY33" fmla="*/ 5940088 h 5940088"/>
              <a:gd name="connsiteX34" fmla="*/ 5744613 w 9746349"/>
              <a:gd name="connsiteY34" fmla="*/ 5940088 h 5940088"/>
              <a:gd name="connsiteX35" fmla="*/ 5463689 w 9746349"/>
              <a:gd name="connsiteY35" fmla="*/ 5940088 h 5940088"/>
              <a:gd name="connsiteX36" fmla="*/ 5085301 w 9746349"/>
              <a:gd name="connsiteY36" fmla="*/ 5940088 h 5940088"/>
              <a:gd name="connsiteX37" fmla="*/ 4414523 w 9746349"/>
              <a:gd name="connsiteY37" fmla="*/ 5940088 h 5940088"/>
              <a:gd name="connsiteX38" fmla="*/ 4036135 w 9746349"/>
              <a:gd name="connsiteY38" fmla="*/ 5940088 h 5940088"/>
              <a:gd name="connsiteX39" fmla="*/ 3755211 w 9746349"/>
              <a:gd name="connsiteY39" fmla="*/ 5940088 h 5940088"/>
              <a:gd name="connsiteX40" fmla="*/ 3376823 w 9746349"/>
              <a:gd name="connsiteY40" fmla="*/ 5940088 h 5940088"/>
              <a:gd name="connsiteX41" fmla="*/ 2900972 w 9746349"/>
              <a:gd name="connsiteY41" fmla="*/ 5940088 h 5940088"/>
              <a:gd name="connsiteX42" fmla="*/ 2327657 w 9746349"/>
              <a:gd name="connsiteY42" fmla="*/ 5940088 h 5940088"/>
              <a:gd name="connsiteX43" fmla="*/ 1949270 w 9746349"/>
              <a:gd name="connsiteY43" fmla="*/ 5940088 h 5940088"/>
              <a:gd name="connsiteX44" fmla="*/ 1181028 w 9746349"/>
              <a:gd name="connsiteY44" fmla="*/ 5940088 h 5940088"/>
              <a:gd name="connsiteX45" fmla="*/ 607714 w 9746349"/>
              <a:gd name="connsiteY45" fmla="*/ 5940088 h 5940088"/>
              <a:gd name="connsiteX46" fmla="*/ 0 w 9746349"/>
              <a:gd name="connsiteY46" fmla="*/ 5940088 h 5940088"/>
              <a:gd name="connsiteX47" fmla="*/ 0 w 9746349"/>
              <a:gd name="connsiteY47" fmla="*/ 5286678 h 5940088"/>
              <a:gd name="connsiteX48" fmla="*/ 0 w 9746349"/>
              <a:gd name="connsiteY48" fmla="*/ 4692670 h 5940088"/>
              <a:gd name="connsiteX49" fmla="*/ 0 w 9746349"/>
              <a:gd name="connsiteY49" fmla="*/ 4158062 h 5940088"/>
              <a:gd name="connsiteX50" fmla="*/ 0 w 9746349"/>
              <a:gd name="connsiteY50" fmla="*/ 3504652 h 5940088"/>
              <a:gd name="connsiteX51" fmla="*/ 0 w 9746349"/>
              <a:gd name="connsiteY51" fmla="*/ 2910643 h 5940088"/>
              <a:gd name="connsiteX52" fmla="*/ 0 w 9746349"/>
              <a:gd name="connsiteY52" fmla="*/ 2197833 h 5940088"/>
              <a:gd name="connsiteX53" fmla="*/ 0 w 9746349"/>
              <a:gd name="connsiteY53" fmla="*/ 1485022 h 5940088"/>
              <a:gd name="connsiteX54" fmla="*/ 0 w 9746349"/>
              <a:gd name="connsiteY54" fmla="*/ 831612 h 5940088"/>
              <a:gd name="connsiteX55" fmla="*/ 0 w 9746349"/>
              <a:gd name="connsiteY55" fmla="*/ 0 h 594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9746349" h="5940088" extrusionOk="0">
                <a:moveTo>
                  <a:pt x="0" y="0"/>
                </a:moveTo>
                <a:cubicBezTo>
                  <a:pt x="153753" y="-18619"/>
                  <a:pt x="298521" y="33197"/>
                  <a:pt x="475851" y="0"/>
                </a:cubicBezTo>
                <a:cubicBezTo>
                  <a:pt x="653181" y="-33197"/>
                  <a:pt x="678098" y="18639"/>
                  <a:pt x="756775" y="0"/>
                </a:cubicBezTo>
                <a:cubicBezTo>
                  <a:pt x="835452" y="-18639"/>
                  <a:pt x="1281118" y="6834"/>
                  <a:pt x="1525017" y="0"/>
                </a:cubicBezTo>
                <a:cubicBezTo>
                  <a:pt x="1768916" y="-6834"/>
                  <a:pt x="1888591" y="11717"/>
                  <a:pt x="2000868" y="0"/>
                </a:cubicBezTo>
                <a:cubicBezTo>
                  <a:pt x="2113145" y="-11717"/>
                  <a:pt x="2337743" y="50502"/>
                  <a:pt x="2476719" y="0"/>
                </a:cubicBezTo>
                <a:cubicBezTo>
                  <a:pt x="2615695" y="-50502"/>
                  <a:pt x="2947664" y="37"/>
                  <a:pt x="3244961" y="0"/>
                </a:cubicBezTo>
                <a:cubicBezTo>
                  <a:pt x="3542258" y="-37"/>
                  <a:pt x="3546433" y="7175"/>
                  <a:pt x="3623349" y="0"/>
                </a:cubicBezTo>
                <a:cubicBezTo>
                  <a:pt x="3700265" y="-7175"/>
                  <a:pt x="4022395" y="33907"/>
                  <a:pt x="4391590" y="0"/>
                </a:cubicBezTo>
                <a:cubicBezTo>
                  <a:pt x="4760785" y="-33907"/>
                  <a:pt x="4777947" y="70086"/>
                  <a:pt x="5159832" y="0"/>
                </a:cubicBezTo>
                <a:cubicBezTo>
                  <a:pt x="5541717" y="-70086"/>
                  <a:pt x="5456744" y="28654"/>
                  <a:pt x="5733146" y="0"/>
                </a:cubicBezTo>
                <a:cubicBezTo>
                  <a:pt x="6009548" y="-28654"/>
                  <a:pt x="6317745" y="38001"/>
                  <a:pt x="6501388" y="0"/>
                </a:cubicBezTo>
                <a:cubicBezTo>
                  <a:pt x="6685031" y="-38001"/>
                  <a:pt x="6813657" y="25927"/>
                  <a:pt x="6977239" y="0"/>
                </a:cubicBezTo>
                <a:cubicBezTo>
                  <a:pt x="7140821" y="-25927"/>
                  <a:pt x="7345131" y="51324"/>
                  <a:pt x="7453090" y="0"/>
                </a:cubicBezTo>
                <a:cubicBezTo>
                  <a:pt x="7561049" y="-51324"/>
                  <a:pt x="7879299" y="7511"/>
                  <a:pt x="8123869" y="0"/>
                </a:cubicBezTo>
                <a:cubicBezTo>
                  <a:pt x="8368439" y="-7511"/>
                  <a:pt x="8490177" y="6403"/>
                  <a:pt x="8599720" y="0"/>
                </a:cubicBezTo>
                <a:cubicBezTo>
                  <a:pt x="8709263" y="-6403"/>
                  <a:pt x="9443912" y="129420"/>
                  <a:pt x="9746349" y="0"/>
                </a:cubicBezTo>
                <a:cubicBezTo>
                  <a:pt x="9795205" y="216191"/>
                  <a:pt x="9726181" y="451128"/>
                  <a:pt x="9746349" y="712811"/>
                </a:cubicBezTo>
                <a:cubicBezTo>
                  <a:pt x="9766517" y="974494"/>
                  <a:pt x="9674397" y="1190555"/>
                  <a:pt x="9746349" y="1366220"/>
                </a:cubicBezTo>
                <a:cubicBezTo>
                  <a:pt x="9818301" y="1541885"/>
                  <a:pt x="9685561" y="1750839"/>
                  <a:pt x="9746349" y="2019630"/>
                </a:cubicBezTo>
                <a:cubicBezTo>
                  <a:pt x="9807137" y="2288421"/>
                  <a:pt x="9702300" y="2267785"/>
                  <a:pt x="9746349" y="2435436"/>
                </a:cubicBezTo>
                <a:cubicBezTo>
                  <a:pt x="9790398" y="2603087"/>
                  <a:pt x="9692185" y="2750536"/>
                  <a:pt x="9746349" y="2910643"/>
                </a:cubicBezTo>
                <a:cubicBezTo>
                  <a:pt x="9800513" y="3070750"/>
                  <a:pt x="9689561" y="3284676"/>
                  <a:pt x="9746349" y="3564053"/>
                </a:cubicBezTo>
                <a:cubicBezTo>
                  <a:pt x="9803137" y="3843430"/>
                  <a:pt x="9688508" y="3978918"/>
                  <a:pt x="9746349" y="4098661"/>
                </a:cubicBezTo>
                <a:cubicBezTo>
                  <a:pt x="9804190" y="4218404"/>
                  <a:pt x="9725917" y="4370263"/>
                  <a:pt x="9746349" y="4573868"/>
                </a:cubicBezTo>
                <a:cubicBezTo>
                  <a:pt x="9766781" y="4777473"/>
                  <a:pt x="9732648" y="5083206"/>
                  <a:pt x="9746349" y="5227277"/>
                </a:cubicBezTo>
                <a:cubicBezTo>
                  <a:pt x="9760050" y="5371348"/>
                  <a:pt x="9737933" y="5680947"/>
                  <a:pt x="9746349" y="5940088"/>
                </a:cubicBezTo>
                <a:cubicBezTo>
                  <a:pt x="9466923" y="5955084"/>
                  <a:pt x="9297382" y="5879356"/>
                  <a:pt x="9173034" y="5940088"/>
                </a:cubicBezTo>
                <a:cubicBezTo>
                  <a:pt x="9048687" y="6000820"/>
                  <a:pt x="8977656" y="5901707"/>
                  <a:pt x="8794647" y="5940088"/>
                </a:cubicBezTo>
                <a:cubicBezTo>
                  <a:pt x="8611638" y="5978469"/>
                  <a:pt x="8442351" y="5937335"/>
                  <a:pt x="8123869" y="5940088"/>
                </a:cubicBezTo>
                <a:cubicBezTo>
                  <a:pt x="7805387" y="5942841"/>
                  <a:pt x="7843188" y="5920602"/>
                  <a:pt x="7745481" y="5940088"/>
                </a:cubicBezTo>
                <a:cubicBezTo>
                  <a:pt x="7647774" y="5959574"/>
                  <a:pt x="7386979" y="5916385"/>
                  <a:pt x="7074703" y="5940088"/>
                </a:cubicBezTo>
                <a:cubicBezTo>
                  <a:pt x="6762427" y="5963791"/>
                  <a:pt x="6934241" y="5923123"/>
                  <a:pt x="6793779" y="5940088"/>
                </a:cubicBezTo>
                <a:cubicBezTo>
                  <a:pt x="6653317" y="5957053"/>
                  <a:pt x="6438670" y="5912376"/>
                  <a:pt x="6123000" y="5940088"/>
                </a:cubicBezTo>
                <a:cubicBezTo>
                  <a:pt x="5807330" y="5967800"/>
                  <a:pt x="5883516" y="5938281"/>
                  <a:pt x="5744613" y="5940088"/>
                </a:cubicBezTo>
                <a:cubicBezTo>
                  <a:pt x="5605710" y="5941895"/>
                  <a:pt x="5597223" y="5912680"/>
                  <a:pt x="5463689" y="5940088"/>
                </a:cubicBezTo>
                <a:cubicBezTo>
                  <a:pt x="5330155" y="5967496"/>
                  <a:pt x="5268589" y="5902271"/>
                  <a:pt x="5085301" y="5940088"/>
                </a:cubicBezTo>
                <a:cubicBezTo>
                  <a:pt x="4902013" y="5977905"/>
                  <a:pt x="4745189" y="5893586"/>
                  <a:pt x="4414523" y="5940088"/>
                </a:cubicBezTo>
                <a:cubicBezTo>
                  <a:pt x="4083857" y="5986590"/>
                  <a:pt x="4209179" y="5901582"/>
                  <a:pt x="4036135" y="5940088"/>
                </a:cubicBezTo>
                <a:cubicBezTo>
                  <a:pt x="3863091" y="5978594"/>
                  <a:pt x="3873319" y="5923113"/>
                  <a:pt x="3755211" y="5940088"/>
                </a:cubicBezTo>
                <a:cubicBezTo>
                  <a:pt x="3637103" y="5957063"/>
                  <a:pt x="3520583" y="5918323"/>
                  <a:pt x="3376823" y="5940088"/>
                </a:cubicBezTo>
                <a:cubicBezTo>
                  <a:pt x="3233063" y="5961853"/>
                  <a:pt x="3016782" y="5922459"/>
                  <a:pt x="2900972" y="5940088"/>
                </a:cubicBezTo>
                <a:cubicBezTo>
                  <a:pt x="2785162" y="5957717"/>
                  <a:pt x="2472764" y="5920793"/>
                  <a:pt x="2327657" y="5940088"/>
                </a:cubicBezTo>
                <a:cubicBezTo>
                  <a:pt x="2182550" y="5959383"/>
                  <a:pt x="2086038" y="5906007"/>
                  <a:pt x="1949270" y="5940088"/>
                </a:cubicBezTo>
                <a:cubicBezTo>
                  <a:pt x="1812502" y="5974169"/>
                  <a:pt x="1346424" y="5929446"/>
                  <a:pt x="1181028" y="5940088"/>
                </a:cubicBezTo>
                <a:cubicBezTo>
                  <a:pt x="1015632" y="5950730"/>
                  <a:pt x="761321" y="5929489"/>
                  <a:pt x="607714" y="5940088"/>
                </a:cubicBezTo>
                <a:cubicBezTo>
                  <a:pt x="454107" y="5950687"/>
                  <a:pt x="268827" y="5875855"/>
                  <a:pt x="0" y="5940088"/>
                </a:cubicBezTo>
                <a:cubicBezTo>
                  <a:pt x="-74029" y="5775753"/>
                  <a:pt x="33643" y="5578749"/>
                  <a:pt x="0" y="5286678"/>
                </a:cubicBezTo>
                <a:cubicBezTo>
                  <a:pt x="-33643" y="4994607"/>
                  <a:pt x="61085" y="4926600"/>
                  <a:pt x="0" y="4692670"/>
                </a:cubicBezTo>
                <a:cubicBezTo>
                  <a:pt x="-61085" y="4458740"/>
                  <a:pt x="61079" y="4313116"/>
                  <a:pt x="0" y="4158062"/>
                </a:cubicBezTo>
                <a:cubicBezTo>
                  <a:pt x="-61079" y="4003008"/>
                  <a:pt x="72164" y="3713978"/>
                  <a:pt x="0" y="3504652"/>
                </a:cubicBezTo>
                <a:cubicBezTo>
                  <a:pt x="-72164" y="3295326"/>
                  <a:pt x="54320" y="3096208"/>
                  <a:pt x="0" y="2910643"/>
                </a:cubicBezTo>
                <a:cubicBezTo>
                  <a:pt x="-54320" y="2725078"/>
                  <a:pt x="26766" y="2544193"/>
                  <a:pt x="0" y="2197833"/>
                </a:cubicBezTo>
                <a:cubicBezTo>
                  <a:pt x="-26766" y="1851473"/>
                  <a:pt x="18714" y="1671950"/>
                  <a:pt x="0" y="1485022"/>
                </a:cubicBezTo>
                <a:cubicBezTo>
                  <a:pt x="-18714" y="1298094"/>
                  <a:pt x="2063" y="976590"/>
                  <a:pt x="0" y="831612"/>
                </a:cubicBezTo>
                <a:cubicBezTo>
                  <a:pt x="-2063" y="686634"/>
                  <a:pt x="60970" y="292588"/>
                  <a:pt x="0" y="0"/>
                </a:cubicBezTo>
                <a:close/>
              </a:path>
            </a:pathLst>
          </a:custGeom>
          <a:noFill/>
          <a:ln w="60325" cmpd="dbl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★暴力行為が減少</a:t>
            </a: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★暴言または人権侵害的な発言増加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★多岐にわたる不適切指導</a:t>
            </a:r>
            <a:endParaRPr kumimoji="1"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★同一指導者の繰り返される</a:t>
            </a:r>
            <a:endParaRPr kumimoji="1"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コンプライアンス違反</a:t>
            </a:r>
          </a:p>
          <a:p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</a:t>
            </a:r>
            <a:r>
              <a:rPr kumimoji="1"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セクハラ的なコンプライアンス</a:t>
            </a:r>
            <a:endParaRPr kumimoji="1"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違反事案数の増加</a:t>
            </a:r>
            <a:endParaRPr lang="ja-JP" altLang="en-US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★最終報告がない事案増</a:t>
            </a:r>
            <a:endParaRPr kumimoji="1" lang="ja-JP" altLang="en-US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1160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A2C7A95-1AFE-AC61-DED0-3BF91A06577F}"/>
              </a:ext>
            </a:extLst>
          </p:cNvPr>
          <p:cNvSpPr/>
          <p:nvPr/>
        </p:nvSpPr>
        <p:spPr>
          <a:xfrm>
            <a:off x="1222934" y="2023142"/>
            <a:ext cx="10033516" cy="4062651"/>
          </a:xfrm>
          <a:prstGeom prst="rect">
            <a:avLst/>
          </a:prstGeom>
          <a:noFill/>
          <a:ln w="76200" cmpd="thickThin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～令和</a:t>
            </a:r>
            <a:r>
              <a:rPr lang="ja-JP" altLang="en-U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６</a:t>
            </a:r>
            <a:r>
              <a:rPr lang="ja-JP" altLang="en-U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年度の事案を振り返って～</a:t>
            </a:r>
            <a:endParaRPr lang="en-US" altLang="ja-JP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endParaRPr lang="en-US" altLang="ja-JP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ja-JP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コンプライアンス委員会の</a:t>
            </a:r>
            <a:endParaRPr lang="en-US" altLang="ja-JP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ja-JP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課題と今後の方向性　等</a:t>
            </a:r>
            <a:endParaRPr lang="en-US" altLang="ja-JP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endParaRPr lang="ja-JP" alt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1878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D43A8433-0D7F-10A7-6E61-F1901DFEE044}"/>
              </a:ext>
            </a:extLst>
          </p:cNvPr>
          <p:cNvSpPr/>
          <p:nvPr/>
        </p:nvSpPr>
        <p:spPr>
          <a:xfrm>
            <a:off x="1431483" y="313151"/>
            <a:ext cx="10154653" cy="6162805"/>
          </a:xfrm>
          <a:prstGeom prst="homePlate">
            <a:avLst/>
          </a:prstGeom>
          <a:noFill/>
          <a:ln w="6032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課題と対策</a:t>
            </a:r>
            <a:r>
              <a:rPr kumimoji="1" lang="en-US" altLang="ja-JP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◆１　事案対応増に苦慮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en-US" altLang="ja-JP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年間１５０～２００ペース</a:t>
            </a:r>
            <a:r>
              <a:rPr lang="en-US" altLang="ja-JP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3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3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（都道府県小連・日小連）</a:t>
            </a:r>
            <a:endParaRPr lang="en-US" altLang="ja-JP" sz="36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➡講師派遣制度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3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➡</a:t>
            </a:r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ブロックコンプライアンス委員長 制度</a:t>
            </a:r>
            <a:endParaRPr lang="en-US" altLang="ja-JP" sz="3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lang="en-US" altLang="ja-JP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ブロック別研修）の検討　</a:t>
            </a:r>
            <a:r>
              <a:rPr lang="en-US" altLang="ja-JP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</a:t>
            </a:r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は対面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◆２　消火より防火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3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➡</a:t>
            </a:r>
            <a:r>
              <a:rPr lang="ja-JP" altLang="en-US" sz="3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特筆すべき事案は随時メール</a:t>
            </a:r>
            <a:r>
              <a:rPr lang="ja-JP" altLang="en-US" sz="3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にて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3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都道府県小連理事長に報告</a:t>
            </a:r>
            <a:endParaRPr lang="en-US" altLang="ja-JP" sz="40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sz="3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580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DABED6-D574-D5CF-5DE9-CB3F4ABAA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6BF9BBF8-FAB8-823E-D9DF-4D89573E354C}"/>
              </a:ext>
            </a:extLst>
          </p:cNvPr>
          <p:cNvSpPr/>
          <p:nvPr/>
        </p:nvSpPr>
        <p:spPr>
          <a:xfrm>
            <a:off x="930442" y="898358"/>
            <a:ext cx="10154653" cy="5358063"/>
          </a:xfrm>
          <a:prstGeom prst="homePlate">
            <a:avLst/>
          </a:prstGeom>
          <a:noFill/>
          <a:ln w="6032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課題と対策</a:t>
            </a:r>
            <a:r>
              <a:rPr kumimoji="1" lang="en-US" altLang="ja-JP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◆３　チーム経営面における問題増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➡組織マネジメント研修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ja-JP" sz="32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32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（指導スキル</a:t>
            </a:r>
            <a:r>
              <a:rPr lang="ja-JP" altLang="en-US" sz="32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、コミュニケーション力、</a:t>
            </a:r>
            <a:endParaRPr lang="en-US" altLang="ja-JP" sz="3200" dirty="0">
              <a:solidFill>
                <a:srgbClr val="FF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</a:t>
            </a:r>
            <a:r>
              <a:rPr lang="ja-JP" altLang="en-US" sz="32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チーム</a:t>
            </a:r>
            <a:r>
              <a:rPr lang="ja-JP" altLang="ja-JP" sz="32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経営力の</a:t>
            </a:r>
            <a:r>
              <a:rPr lang="ja-JP" altLang="en-US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習得</a:t>
            </a:r>
            <a:r>
              <a:rPr lang="ja-JP" altLang="ja-JP" sz="32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）</a:t>
            </a:r>
            <a:endParaRPr lang="en-US" altLang="ja-JP" sz="3200" dirty="0">
              <a:solidFill>
                <a:srgbClr val="FF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　全国コンプライアンス委員長対面会議で</a:t>
            </a:r>
            <a:endParaRPr lang="en-US" altLang="ja-JP" sz="3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32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　提案・実施</a:t>
            </a:r>
            <a:endParaRPr lang="en-US" altLang="ja-JP" sz="320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endParaRPr lang="en-US" altLang="ja-JP" sz="320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3200" b="1" dirty="0">
                <a:solidFill>
                  <a:srgbClr val="00B0F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9475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E99F0BE0-588C-B6E5-E51A-257A6FFCFB1C}"/>
              </a:ext>
            </a:extLst>
          </p:cNvPr>
          <p:cNvSpPr/>
          <p:nvPr/>
        </p:nvSpPr>
        <p:spPr>
          <a:xfrm>
            <a:off x="930442" y="304800"/>
            <a:ext cx="10154653" cy="6224337"/>
          </a:xfrm>
          <a:prstGeom prst="homePlate">
            <a:avLst/>
          </a:prstGeom>
          <a:noFill/>
          <a:ln w="6032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課題と対策</a:t>
            </a:r>
            <a:r>
              <a:rPr kumimoji="1" lang="en-US" altLang="ja-JP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◆４　通報内容の多様化に伴う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ja-JP" altLang="en-US" sz="40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通報手段の選択や手順に課題</a:t>
            </a:r>
            <a:endParaRPr lang="en-US" altLang="ja-JP" sz="40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➡</a:t>
            </a:r>
            <a:r>
              <a:rPr lang="ja-JP" altLang="ja-JP" sz="40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保護者も交えたコンプライアンス</a:t>
            </a:r>
            <a:endParaRPr lang="en-US" altLang="ja-JP" sz="400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  </a:t>
            </a:r>
            <a:r>
              <a:rPr lang="ja-JP" altLang="ja-JP" sz="40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研修会の開催依頼</a:t>
            </a:r>
            <a:endParaRPr lang="en-US" altLang="ja-JP" sz="400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　</a:t>
            </a:r>
            <a:r>
              <a:rPr lang="ja-JP" altLang="en-US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</a:t>
            </a:r>
            <a:r>
              <a:rPr lang="ja-JP" altLang="en-US" sz="32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厳しいと乱暴は大きく異なる</a:t>
            </a:r>
            <a:endParaRPr lang="en-US" altLang="ja-JP" sz="3200" dirty="0">
              <a:solidFill>
                <a:srgbClr val="FF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　　　　場と頻度と強度　が関係</a:t>
            </a:r>
            <a:endParaRPr lang="en-US" altLang="ja-JP" sz="3200" dirty="0">
              <a:solidFill>
                <a:srgbClr val="FF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44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➡</a:t>
            </a:r>
            <a:r>
              <a:rPr lang="ja-JP" altLang="ja-JP" sz="4000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保護者対象研修資料作成</a:t>
            </a:r>
            <a:endParaRPr lang="ja-JP" altLang="ja-JP" sz="4400" dirty="0">
              <a:solidFill>
                <a:srgbClr val="FF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buNone/>
            </a:pPr>
            <a:r>
              <a:rPr lang="ja-JP" altLang="ja-JP" sz="40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</a:t>
            </a:r>
            <a:r>
              <a:rPr lang="ja-JP" altLang="en-US" sz="40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➡</a:t>
            </a:r>
            <a:r>
              <a:rPr lang="ja-JP" altLang="ja-JP" sz="40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共育ブック保護者版リーフレッ</a:t>
            </a:r>
            <a:endParaRPr lang="en-US" altLang="ja-JP" sz="400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buNone/>
            </a:pPr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</a:t>
            </a:r>
            <a:r>
              <a:rPr lang="ja-JP" altLang="ja-JP" sz="40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トの早期発行</a:t>
            </a:r>
            <a:r>
              <a:rPr lang="ja-JP" altLang="en-US" sz="40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（選手版も）</a:t>
            </a:r>
            <a:endParaRPr kumimoji="1" lang="ja-JP" altLang="en-US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2296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17C00CCE-07C3-0104-745C-9CF43A34541F}"/>
              </a:ext>
            </a:extLst>
          </p:cNvPr>
          <p:cNvSpPr/>
          <p:nvPr/>
        </p:nvSpPr>
        <p:spPr>
          <a:xfrm>
            <a:off x="917916" y="204591"/>
            <a:ext cx="10154653" cy="6224337"/>
          </a:xfrm>
          <a:prstGeom prst="homePlate">
            <a:avLst/>
          </a:prstGeom>
          <a:noFill/>
          <a:ln w="6032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課題と対策</a:t>
            </a:r>
            <a:r>
              <a:rPr kumimoji="1" lang="en-US" altLang="ja-JP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◆５　</a:t>
            </a:r>
            <a:r>
              <a:rPr lang="ja-JP" altLang="en-US" sz="4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解決に時間を要する事案が激増</a:t>
            </a:r>
            <a:endParaRPr lang="en-US" altLang="ja-JP" sz="40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3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（事案が複雑化し、解決に時間を要す</a:t>
            </a:r>
            <a:endParaRPr lang="en-US" altLang="ja-JP" sz="36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るために、最終報告書が未提出）</a:t>
            </a:r>
            <a:endParaRPr lang="en-US" altLang="ja-JP" sz="36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➡３カ月程度を超えても、解決に　　　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至っていない場合については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各都道府県小連に途中経過の報告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をお願いしていく（経過報告）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事案の軽重によっても変わる</a:t>
            </a:r>
            <a:r>
              <a:rPr kumimoji="1"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756020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DEFB58-0A36-E180-4732-43B68BDD2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矢印: 五方向 1">
            <a:extLst>
              <a:ext uri="{FF2B5EF4-FFF2-40B4-BE49-F238E27FC236}">
                <a16:creationId xmlns:a16="http://schemas.microsoft.com/office/drawing/2014/main" id="{8EB5CE3B-0534-5E49-668C-B07DFB2B0255}"/>
              </a:ext>
            </a:extLst>
          </p:cNvPr>
          <p:cNvSpPr/>
          <p:nvPr/>
        </p:nvSpPr>
        <p:spPr>
          <a:xfrm>
            <a:off x="917916" y="204591"/>
            <a:ext cx="10154653" cy="6224337"/>
          </a:xfrm>
          <a:prstGeom prst="homePlate">
            <a:avLst/>
          </a:prstGeom>
          <a:noFill/>
          <a:ln w="6032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課題と対策</a:t>
            </a:r>
            <a:r>
              <a:rPr kumimoji="1" lang="en-US" altLang="ja-JP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◆６　都道府県小連によって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事案への対応や処分の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ja-JP" altLang="en-US" sz="40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程度に差異</a:t>
            </a:r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がある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➡</a:t>
            </a:r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ブロック別研修会の検討</a:t>
            </a:r>
            <a:endParaRPr lang="en-US" altLang="ja-JP" sz="3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（対面会議・リモート会議）　</a:t>
            </a:r>
            <a:endParaRPr lang="en-US" altLang="ja-JP" sz="3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日小連コンプライアンス委員会よりアドバイス</a:t>
            </a:r>
            <a:r>
              <a:rPr lang="en-US" altLang="ja-JP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➡</a:t>
            </a:r>
            <a:r>
              <a:rPr kumimoji="1" lang="en-US" altLang="ja-JP" sz="3200" b="1" dirty="0">
                <a:solidFill>
                  <a:srgbClr val="00B0F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※Q</a:t>
            </a:r>
            <a:r>
              <a:rPr kumimoji="1" lang="ja-JP" altLang="en-US" sz="3200" b="1" dirty="0">
                <a:solidFill>
                  <a:srgbClr val="00B0F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＆</a:t>
            </a:r>
            <a:r>
              <a:rPr kumimoji="1" lang="en-US" altLang="ja-JP" sz="3200" b="1" dirty="0">
                <a:solidFill>
                  <a:srgbClr val="00B0F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kumimoji="1" lang="ja-JP" altLang="en-US" sz="3200" b="1" dirty="0">
                <a:solidFill>
                  <a:srgbClr val="00B0F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集の作成</a:t>
            </a:r>
            <a:endParaRPr kumimoji="1" lang="en-US" altLang="ja-JP" sz="3200" b="1" dirty="0">
              <a:solidFill>
                <a:srgbClr val="00B0F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200" b="1" dirty="0">
                <a:solidFill>
                  <a:srgbClr val="00B0F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kumimoji="1" lang="ja-JP" altLang="en-US" sz="3200" b="1" dirty="0">
                <a:solidFill>
                  <a:srgbClr val="00B0F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（＋復帰プログラム等）</a:t>
            </a:r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2674420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ABC7A-165F-18AC-F1FE-152124436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8610ED2-E5FB-F2B6-0203-0AB08F81E45C}"/>
              </a:ext>
            </a:extLst>
          </p:cNvPr>
          <p:cNvSpPr/>
          <p:nvPr/>
        </p:nvSpPr>
        <p:spPr>
          <a:xfrm>
            <a:off x="771464" y="332154"/>
            <a:ext cx="10649069" cy="830997"/>
          </a:xfrm>
          <a:prstGeom prst="rect">
            <a:avLst/>
          </a:prstGeom>
          <a:noFill/>
          <a:ln w="76200" cmpd="thinThick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最近（Ｒ７．３月～）の通報事案から</a:t>
            </a:r>
            <a:endParaRPr lang="ja-JP" altLang="en-US" sz="4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43D3598C-F6BC-BFA8-9277-06901F0C61F8}"/>
              </a:ext>
            </a:extLst>
          </p:cNvPr>
          <p:cNvSpPr/>
          <p:nvPr/>
        </p:nvSpPr>
        <p:spPr>
          <a:xfrm>
            <a:off x="1020580" y="1467758"/>
            <a:ext cx="5245005" cy="1101271"/>
          </a:xfrm>
          <a:prstGeom prst="round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ハラスメント事案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A219BB5-0DE9-F21A-D794-87785A147815}"/>
              </a:ext>
            </a:extLst>
          </p:cNvPr>
          <p:cNvSpPr/>
          <p:nvPr/>
        </p:nvSpPr>
        <p:spPr>
          <a:xfrm>
            <a:off x="1852480" y="2696030"/>
            <a:ext cx="5245005" cy="1101271"/>
          </a:xfrm>
          <a:prstGeom prst="round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SNS</a:t>
            </a:r>
            <a:r>
              <a:rPr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に関する</a:t>
            </a:r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事案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E86E9A5D-6741-C084-684D-89A41D7C7F06}"/>
              </a:ext>
            </a:extLst>
          </p:cNvPr>
          <p:cNvSpPr/>
          <p:nvPr/>
        </p:nvSpPr>
        <p:spPr>
          <a:xfrm>
            <a:off x="2537323" y="3993243"/>
            <a:ext cx="7959178" cy="1101271"/>
          </a:xfrm>
          <a:prstGeom prst="round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子どもの成長に弊害のある</a:t>
            </a:r>
            <a:endParaRPr kumimoji="1" lang="en-US" altLang="ja-JP" sz="48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指導への警鐘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B2B0D40-5A8C-BC7C-9D55-21843845D6B2}"/>
              </a:ext>
            </a:extLst>
          </p:cNvPr>
          <p:cNvSpPr/>
          <p:nvPr/>
        </p:nvSpPr>
        <p:spPr>
          <a:xfrm>
            <a:off x="3270294" y="5306788"/>
            <a:ext cx="7959178" cy="1101271"/>
          </a:xfrm>
          <a:prstGeom prst="round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よりよい組織を求める意見</a:t>
            </a:r>
          </a:p>
        </p:txBody>
      </p:sp>
    </p:spTree>
    <p:extLst>
      <p:ext uri="{BB962C8B-B14F-4D97-AF65-F5344CB8AC3E}">
        <p14:creationId xmlns:p14="http://schemas.microsoft.com/office/powerpoint/2010/main" val="2326065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24949A0-3985-3185-DF3F-484A43420B74}"/>
              </a:ext>
            </a:extLst>
          </p:cNvPr>
          <p:cNvSpPr txBox="1"/>
          <p:nvPr/>
        </p:nvSpPr>
        <p:spPr>
          <a:xfrm>
            <a:off x="786063" y="486308"/>
            <a:ext cx="10892590" cy="6001643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ja-JP" sz="4800" kern="1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Courier New" panose="02070309020205020404" pitchFamily="49" charset="0"/>
              </a:rPr>
              <a:t>ご相談内容</a:t>
            </a:r>
            <a:r>
              <a:rPr lang="en-US" altLang="ja-JP" sz="4800" kern="1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Courier New" panose="02070309020205020404" pitchFamily="49" charset="0"/>
              </a:rPr>
              <a:t>:</a:t>
            </a:r>
            <a:endParaRPr lang="ja-JP" altLang="ja-JP" sz="4800" kern="100" dirty="0"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ja-JP" altLang="ja-JP" sz="4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Courier New" panose="02070309020205020404" pitchFamily="49" charset="0"/>
              </a:rPr>
              <a:t>コーチって何様なのでしょうか。どなる、罵声、それが仕事ですか？保護者に対してもひどいです。即辞めていただきたい、じゃないとせっかく増えてき</a:t>
            </a:r>
            <a:r>
              <a:rPr lang="ja-JP" altLang="en-US" sz="48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Courier New" panose="02070309020205020404" pitchFamily="49" charset="0"/>
              </a:rPr>
              <a:t>た</a:t>
            </a:r>
            <a:r>
              <a:rPr lang="ja-JP" altLang="ja-JP" sz="4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Courier New" panose="02070309020205020404" pitchFamily="49" charset="0"/>
              </a:rPr>
              <a:t>メンバーが耐えられずやめます。なぜメンバーが減ってしまったのか、理由は一目瞭然です。</a:t>
            </a:r>
          </a:p>
        </p:txBody>
      </p:sp>
    </p:spTree>
    <p:extLst>
      <p:ext uri="{BB962C8B-B14F-4D97-AF65-F5344CB8AC3E}">
        <p14:creationId xmlns:p14="http://schemas.microsoft.com/office/powerpoint/2010/main" val="797903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5C1AB53-D9D6-3D28-D9EE-75913A42405F}"/>
              </a:ext>
            </a:extLst>
          </p:cNvPr>
          <p:cNvSpPr/>
          <p:nvPr/>
        </p:nvSpPr>
        <p:spPr>
          <a:xfrm>
            <a:off x="2365486" y="1720840"/>
            <a:ext cx="7802136" cy="3416320"/>
          </a:xfrm>
          <a:custGeom>
            <a:avLst/>
            <a:gdLst>
              <a:gd name="connsiteX0" fmla="*/ 0 w 7802136"/>
              <a:gd name="connsiteY0" fmla="*/ 0 h 3416320"/>
              <a:gd name="connsiteX1" fmla="*/ 479274 w 7802136"/>
              <a:gd name="connsiteY1" fmla="*/ 0 h 3416320"/>
              <a:gd name="connsiteX2" fmla="*/ 802505 w 7802136"/>
              <a:gd name="connsiteY2" fmla="*/ 0 h 3416320"/>
              <a:gd name="connsiteX3" fmla="*/ 1515844 w 7802136"/>
              <a:gd name="connsiteY3" fmla="*/ 0 h 3416320"/>
              <a:gd name="connsiteX4" fmla="*/ 1995118 w 7802136"/>
              <a:gd name="connsiteY4" fmla="*/ 0 h 3416320"/>
              <a:gd name="connsiteX5" fmla="*/ 2474392 w 7802136"/>
              <a:gd name="connsiteY5" fmla="*/ 0 h 3416320"/>
              <a:gd name="connsiteX6" fmla="*/ 3187730 w 7802136"/>
              <a:gd name="connsiteY6" fmla="*/ 0 h 3416320"/>
              <a:gd name="connsiteX7" fmla="*/ 3588983 w 7802136"/>
              <a:gd name="connsiteY7" fmla="*/ 0 h 3416320"/>
              <a:gd name="connsiteX8" fmla="*/ 4302321 w 7802136"/>
              <a:gd name="connsiteY8" fmla="*/ 0 h 3416320"/>
              <a:gd name="connsiteX9" fmla="*/ 5015659 w 7802136"/>
              <a:gd name="connsiteY9" fmla="*/ 0 h 3416320"/>
              <a:gd name="connsiteX10" fmla="*/ 5572954 w 7802136"/>
              <a:gd name="connsiteY10" fmla="*/ 0 h 3416320"/>
              <a:gd name="connsiteX11" fmla="*/ 6286292 w 7802136"/>
              <a:gd name="connsiteY11" fmla="*/ 0 h 3416320"/>
              <a:gd name="connsiteX12" fmla="*/ 6765567 w 7802136"/>
              <a:gd name="connsiteY12" fmla="*/ 0 h 3416320"/>
              <a:gd name="connsiteX13" fmla="*/ 7244841 w 7802136"/>
              <a:gd name="connsiteY13" fmla="*/ 0 h 3416320"/>
              <a:gd name="connsiteX14" fmla="*/ 7802136 w 7802136"/>
              <a:gd name="connsiteY14" fmla="*/ 0 h 3416320"/>
              <a:gd name="connsiteX15" fmla="*/ 7802136 w 7802136"/>
              <a:gd name="connsiteY15" fmla="*/ 535223 h 3416320"/>
              <a:gd name="connsiteX16" fmla="*/ 7802136 w 7802136"/>
              <a:gd name="connsiteY16" fmla="*/ 1104610 h 3416320"/>
              <a:gd name="connsiteX17" fmla="*/ 7802136 w 7802136"/>
              <a:gd name="connsiteY17" fmla="*/ 1708160 h 3416320"/>
              <a:gd name="connsiteX18" fmla="*/ 7802136 w 7802136"/>
              <a:gd name="connsiteY18" fmla="*/ 2311710 h 3416320"/>
              <a:gd name="connsiteX19" fmla="*/ 7802136 w 7802136"/>
              <a:gd name="connsiteY19" fmla="*/ 2915260 h 3416320"/>
              <a:gd name="connsiteX20" fmla="*/ 7802136 w 7802136"/>
              <a:gd name="connsiteY20" fmla="*/ 3416320 h 3416320"/>
              <a:gd name="connsiteX21" fmla="*/ 7400883 w 7802136"/>
              <a:gd name="connsiteY21" fmla="*/ 3416320 h 3416320"/>
              <a:gd name="connsiteX22" fmla="*/ 6843588 w 7802136"/>
              <a:gd name="connsiteY22" fmla="*/ 3416320 h 3416320"/>
              <a:gd name="connsiteX23" fmla="*/ 6442335 w 7802136"/>
              <a:gd name="connsiteY23" fmla="*/ 3416320 h 3416320"/>
              <a:gd name="connsiteX24" fmla="*/ 5885040 w 7802136"/>
              <a:gd name="connsiteY24" fmla="*/ 3416320 h 3416320"/>
              <a:gd name="connsiteX25" fmla="*/ 5561808 w 7802136"/>
              <a:gd name="connsiteY25" fmla="*/ 3416320 h 3416320"/>
              <a:gd name="connsiteX26" fmla="*/ 5238577 w 7802136"/>
              <a:gd name="connsiteY26" fmla="*/ 3416320 h 3416320"/>
              <a:gd name="connsiteX27" fmla="*/ 4681282 w 7802136"/>
              <a:gd name="connsiteY27" fmla="*/ 3416320 h 3416320"/>
              <a:gd name="connsiteX28" fmla="*/ 4280029 w 7802136"/>
              <a:gd name="connsiteY28" fmla="*/ 3416320 h 3416320"/>
              <a:gd name="connsiteX29" fmla="*/ 3644712 w 7802136"/>
              <a:gd name="connsiteY29" fmla="*/ 3416320 h 3416320"/>
              <a:gd name="connsiteX30" fmla="*/ 3243459 w 7802136"/>
              <a:gd name="connsiteY30" fmla="*/ 3416320 h 3416320"/>
              <a:gd name="connsiteX31" fmla="*/ 2608143 w 7802136"/>
              <a:gd name="connsiteY31" fmla="*/ 3416320 h 3416320"/>
              <a:gd name="connsiteX32" fmla="*/ 2284911 w 7802136"/>
              <a:gd name="connsiteY32" fmla="*/ 3416320 h 3416320"/>
              <a:gd name="connsiteX33" fmla="*/ 1649594 w 7802136"/>
              <a:gd name="connsiteY33" fmla="*/ 3416320 h 3416320"/>
              <a:gd name="connsiteX34" fmla="*/ 1248342 w 7802136"/>
              <a:gd name="connsiteY34" fmla="*/ 3416320 h 3416320"/>
              <a:gd name="connsiteX35" fmla="*/ 925110 w 7802136"/>
              <a:gd name="connsiteY35" fmla="*/ 3416320 h 3416320"/>
              <a:gd name="connsiteX36" fmla="*/ 523858 w 7802136"/>
              <a:gd name="connsiteY36" fmla="*/ 3416320 h 3416320"/>
              <a:gd name="connsiteX37" fmla="*/ 0 w 7802136"/>
              <a:gd name="connsiteY37" fmla="*/ 3416320 h 3416320"/>
              <a:gd name="connsiteX38" fmla="*/ 0 w 7802136"/>
              <a:gd name="connsiteY38" fmla="*/ 2915260 h 3416320"/>
              <a:gd name="connsiteX39" fmla="*/ 0 w 7802136"/>
              <a:gd name="connsiteY39" fmla="*/ 2448363 h 3416320"/>
              <a:gd name="connsiteX40" fmla="*/ 0 w 7802136"/>
              <a:gd name="connsiteY40" fmla="*/ 1981466 h 3416320"/>
              <a:gd name="connsiteX41" fmla="*/ 0 w 7802136"/>
              <a:gd name="connsiteY41" fmla="*/ 1377916 h 3416320"/>
              <a:gd name="connsiteX42" fmla="*/ 0 w 7802136"/>
              <a:gd name="connsiteY42" fmla="*/ 911019 h 3416320"/>
              <a:gd name="connsiteX43" fmla="*/ 0 w 7802136"/>
              <a:gd name="connsiteY43" fmla="*/ 0 h 34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7802136" h="3416320" extrusionOk="0">
                <a:moveTo>
                  <a:pt x="0" y="0"/>
                </a:moveTo>
                <a:cubicBezTo>
                  <a:pt x="237673" y="-17009"/>
                  <a:pt x="305733" y="1261"/>
                  <a:pt x="479274" y="0"/>
                </a:cubicBezTo>
                <a:cubicBezTo>
                  <a:pt x="652815" y="-1261"/>
                  <a:pt x="708770" y="11491"/>
                  <a:pt x="802505" y="0"/>
                </a:cubicBezTo>
                <a:cubicBezTo>
                  <a:pt x="896240" y="-11491"/>
                  <a:pt x="1327264" y="37452"/>
                  <a:pt x="1515844" y="0"/>
                </a:cubicBezTo>
                <a:cubicBezTo>
                  <a:pt x="1704424" y="-37452"/>
                  <a:pt x="1763230" y="49930"/>
                  <a:pt x="1995118" y="0"/>
                </a:cubicBezTo>
                <a:cubicBezTo>
                  <a:pt x="2227006" y="-49930"/>
                  <a:pt x="2320205" y="23483"/>
                  <a:pt x="2474392" y="0"/>
                </a:cubicBezTo>
                <a:cubicBezTo>
                  <a:pt x="2628579" y="-23483"/>
                  <a:pt x="2840019" y="16039"/>
                  <a:pt x="3187730" y="0"/>
                </a:cubicBezTo>
                <a:cubicBezTo>
                  <a:pt x="3535441" y="-16039"/>
                  <a:pt x="3414884" y="16334"/>
                  <a:pt x="3588983" y="0"/>
                </a:cubicBezTo>
                <a:cubicBezTo>
                  <a:pt x="3763082" y="-16334"/>
                  <a:pt x="4073435" y="41987"/>
                  <a:pt x="4302321" y="0"/>
                </a:cubicBezTo>
                <a:cubicBezTo>
                  <a:pt x="4531207" y="-41987"/>
                  <a:pt x="4731782" y="12027"/>
                  <a:pt x="5015659" y="0"/>
                </a:cubicBezTo>
                <a:cubicBezTo>
                  <a:pt x="5299536" y="-12027"/>
                  <a:pt x="5457623" y="14280"/>
                  <a:pt x="5572954" y="0"/>
                </a:cubicBezTo>
                <a:cubicBezTo>
                  <a:pt x="5688286" y="-14280"/>
                  <a:pt x="6054624" y="48012"/>
                  <a:pt x="6286292" y="0"/>
                </a:cubicBezTo>
                <a:cubicBezTo>
                  <a:pt x="6517960" y="-48012"/>
                  <a:pt x="6581219" y="53554"/>
                  <a:pt x="6765567" y="0"/>
                </a:cubicBezTo>
                <a:cubicBezTo>
                  <a:pt x="6949916" y="-53554"/>
                  <a:pt x="7017776" y="55964"/>
                  <a:pt x="7244841" y="0"/>
                </a:cubicBezTo>
                <a:cubicBezTo>
                  <a:pt x="7471906" y="-55964"/>
                  <a:pt x="7679975" y="34561"/>
                  <a:pt x="7802136" y="0"/>
                </a:cubicBezTo>
                <a:cubicBezTo>
                  <a:pt x="7833759" y="227182"/>
                  <a:pt x="7766873" y="401614"/>
                  <a:pt x="7802136" y="535223"/>
                </a:cubicBezTo>
                <a:cubicBezTo>
                  <a:pt x="7837399" y="668832"/>
                  <a:pt x="7786356" y="931474"/>
                  <a:pt x="7802136" y="1104610"/>
                </a:cubicBezTo>
                <a:cubicBezTo>
                  <a:pt x="7817916" y="1277746"/>
                  <a:pt x="7793485" y="1550462"/>
                  <a:pt x="7802136" y="1708160"/>
                </a:cubicBezTo>
                <a:cubicBezTo>
                  <a:pt x="7810787" y="1865858"/>
                  <a:pt x="7794645" y="2108743"/>
                  <a:pt x="7802136" y="2311710"/>
                </a:cubicBezTo>
                <a:cubicBezTo>
                  <a:pt x="7809627" y="2514677"/>
                  <a:pt x="7764042" y="2682141"/>
                  <a:pt x="7802136" y="2915260"/>
                </a:cubicBezTo>
                <a:cubicBezTo>
                  <a:pt x="7840230" y="3148379"/>
                  <a:pt x="7773117" y="3211172"/>
                  <a:pt x="7802136" y="3416320"/>
                </a:cubicBezTo>
                <a:cubicBezTo>
                  <a:pt x="7662881" y="3440215"/>
                  <a:pt x="7590218" y="3384749"/>
                  <a:pt x="7400883" y="3416320"/>
                </a:cubicBezTo>
                <a:cubicBezTo>
                  <a:pt x="7211548" y="3447891"/>
                  <a:pt x="7113369" y="3398658"/>
                  <a:pt x="6843588" y="3416320"/>
                </a:cubicBezTo>
                <a:cubicBezTo>
                  <a:pt x="6573807" y="3433982"/>
                  <a:pt x="6626343" y="3401457"/>
                  <a:pt x="6442335" y="3416320"/>
                </a:cubicBezTo>
                <a:cubicBezTo>
                  <a:pt x="6258327" y="3431183"/>
                  <a:pt x="6148474" y="3384433"/>
                  <a:pt x="5885040" y="3416320"/>
                </a:cubicBezTo>
                <a:cubicBezTo>
                  <a:pt x="5621606" y="3448207"/>
                  <a:pt x="5709531" y="3391453"/>
                  <a:pt x="5561808" y="3416320"/>
                </a:cubicBezTo>
                <a:cubicBezTo>
                  <a:pt x="5414085" y="3441187"/>
                  <a:pt x="5327255" y="3395792"/>
                  <a:pt x="5238577" y="3416320"/>
                </a:cubicBezTo>
                <a:cubicBezTo>
                  <a:pt x="5149899" y="3436848"/>
                  <a:pt x="4935208" y="3381526"/>
                  <a:pt x="4681282" y="3416320"/>
                </a:cubicBezTo>
                <a:cubicBezTo>
                  <a:pt x="4427357" y="3451114"/>
                  <a:pt x="4393604" y="3408764"/>
                  <a:pt x="4280029" y="3416320"/>
                </a:cubicBezTo>
                <a:cubicBezTo>
                  <a:pt x="4166454" y="3423876"/>
                  <a:pt x="3834613" y="3381355"/>
                  <a:pt x="3644712" y="3416320"/>
                </a:cubicBezTo>
                <a:cubicBezTo>
                  <a:pt x="3454811" y="3451285"/>
                  <a:pt x="3425748" y="3414751"/>
                  <a:pt x="3243459" y="3416320"/>
                </a:cubicBezTo>
                <a:cubicBezTo>
                  <a:pt x="3061170" y="3417889"/>
                  <a:pt x="2788064" y="3390945"/>
                  <a:pt x="2608143" y="3416320"/>
                </a:cubicBezTo>
                <a:cubicBezTo>
                  <a:pt x="2428222" y="3441695"/>
                  <a:pt x="2431179" y="3385297"/>
                  <a:pt x="2284911" y="3416320"/>
                </a:cubicBezTo>
                <a:cubicBezTo>
                  <a:pt x="2138643" y="3447343"/>
                  <a:pt x="1861743" y="3397772"/>
                  <a:pt x="1649594" y="3416320"/>
                </a:cubicBezTo>
                <a:cubicBezTo>
                  <a:pt x="1437445" y="3434868"/>
                  <a:pt x="1376824" y="3388221"/>
                  <a:pt x="1248342" y="3416320"/>
                </a:cubicBezTo>
                <a:cubicBezTo>
                  <a:pt x="1119860" y="3444419"/>
                  <a:pt x="995007" y="3384470"/>
                  <a:pt x="925110" y="3416320"/>
                </a:cubicBezTo>
                <a:cubicBezTo>
                  <a:pt x="855213" y="3448170"/>
                  <a:pt x="670832" y="3406721"/>
                  <a:pt x="523858" y="3416320"/>
                </a:cubicBezTo>
                <a:cubicBezTo>
                  <a:pt x="376884" y="3425919"/>
                  <a:pt x="230868" y="3403528"/>
                  <a:pt x="0" y="3416320"/>
                </a:cubicBezTo>
                <a:cubicBezTo>
                  <a:pt x="-44273" y="3167276"/>
                  <a:pt x="2519" y="3129571"/>
                  <a:pt x="0" y="2915260"/>
                </a:cubicBezTo>
                <a:cubicBezTo>
                  <a:pt x="-2519" y="2700949"/>
                  <a:pt x="31694" y="2576294"/>
                  <a:pt x="0" y="2448363"/>
                </a:cubicBezTo>
                <a:cubicBezTo>
                  <a:pt x="-31694" y="2320432"/>
                  <a:pt x="42140" y="2145522"/>
                  <a:pt x="0" y="1981466"/>
                </a:cubicBezTo>
                <a:cubicBezTo>
                  <a:pt x="-42140" y="1817410"/>
                  <a:pt x="45300" y="1577062"/>
                  <a:pt x="0" y="1377916"/>
                </a:cubicBezTo>
                <a:cubicBezTo>
                  <a:pt x="-45300" y="1178770"/>
                  <a:pt x="28759" y="1090475"/>
                  <a:pt x="0" y="911019"/>
                </a:cubicBezTo>
                <a:cubicBezTo>
                  <a:pt x="-28759" y="731563"/>
                  <a:pt x="57468" y="449554"/>
                  <a:pt x="0" y="0"/>
                </a:cubicBezTo>
                <a:close/>
              </a:path>
            </a:pathLst>
          </a:custGeom>
          <a:noFill/>
          <a:ln w="88900" cmpd="dbl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１歩先を見て歩くと</a:t>
            </a:r>
            <a:endParaRPr lang="en-US" altLang="ja-JP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ja-JP" alt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つまづく時があります！</a:t>
            </a:r>
            <a:endParaRPr lang="en-US" altLang="ja-JP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ja-JP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３歩先を見て歩いて</a:t>
            </a:r>
            <a:endParaRPr lang="en-US" altLang="ja-JP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ja-JP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行きましょう</a:t>
            </a:r>
          </a:p>
        </p:txBody>
      </p:sp>
    </p:spTree>
    <p:extLst>
      <p:ext uri="{BB962C8B-B14F-4D97-AF65-F5344CB8AC3E}">
        <p14:creationId xmlns:p14="http://schemas.microsoft.com/office/powerpoint/2010/main" val="3476285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6CC72BB-43F5-EA50-83E5-3A488E47CE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61" y="224589"/>
            <a:ext cx="10949081" cy="6441652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6F7A0E-39D9-8A21-7DEE-499AE481FF46}"/>
              </a:ext>
            </a:extLst>
          </p:cNvPr>
          <p:cNvSpPr txBox="1"/>
          <p:nvPr/>
        </p:nvSpPr>
        <p:spPr>
          <a:xfrm>
            <a:off x="7603958" y="4475747"/>
            <a:ext cx="2983831" cy="1200329"/>
          </a:xfrm>
          <a:prstGeom prst="rect">
            <a:avLst/>
          </a:prstGeom>
          <a:noFill/>
          <a:ln w="444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令和６年４月１日～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令和７年２月１日まで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合計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89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0305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41263A-5769-FBEC-1064-4DC28F710680}"/>
              </a:ext>
            </a:extLst>
          </p:cNvPr>
          <p:cNvSpPr txBox="1"/>
          <p:nvPr/>
        </p:nvSpPr>
        <p:spPr>
          <a:xfrm>
            <a:off x="634801" y="847480"/>
            <a:ext cx="7056179" cy="2585323"/>
          </a:xfrm>
          <a:prstGeom prst="rect">
            <a:avLst/>
          </a:prstGeom>
          <a:noFill/>
          <a:ln w="349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審判講習会の時に</a:t>
            </a:r>
            <a:endParaRPr kumimoji="1" lang="en-US" altLang="ja-JP" sz="5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5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チーム力向上のための</a:t>
            </a:r>
            <a:endParaRPr kumimoji="1" lang="en-US" altLang="ja-JP" sz="5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5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仲間づくり交流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9A67B1-3D65-E94E-102C-7D1BD0295BC0}"/>
              </a:ext>
            </a:extLst>
          </p:cNvPr>
          <p:cNvSpPr txBox="1"/>
          <p:nvPr/>
        </p:nvSpPr>
        <p:spPr>
          <a:xfrm>
            <a:off x="3807913" y="4124418"/>
            <a:ext cx="7402882" cy="1938992"/>
          </a:xfrm>
          <a:custGeom>
            <a:avLst/>
            <a:gdLst>
              <a:gd name="connsiteX0" fmla="*/ 0 w 7402882"/>
              <a:gd name="connsiteY0" fmla="*/ 0 h 1938992"/>
              <a:gd name="connsiteX1" fmla="*/ 495424 w 7402882"/>
              <a:gd name="connsiteY1" fmla="*/ 0 h 1938992"/>
              <a:gd name="connsiteX2" fmla="*/ 842790 w 7402882"/>
              <a:gd name="connsiteY2" fmla="*/ 0 h 1938992"/>
              <a:gd name="connsiteX3" fmla="*/ 1560300 w 7402882"/>
              <a:gd name="connsiteY3" fmla="*/ 0 h 1938992"/>
              <a:gd name="connsiteX4" fmla="*/ 2055723 w 7402882"/>
              <a:gd name="connsiteY4" fmla="*/ 0 h 1938992"/>
              <a:gd name="connsiteX5" fmla="*/ 2551147 w 7402882"/>
              <a:gd name="connsiteY5" fmla="*/ 0 h 1938992"/>
              <a:gd name="connsiteX6" fmla="*/ 3268657 w 7402882"/>
              <a:gd name="connsiteY6" fmla="*/ 0 h 1938992"/>
              <a:gd name="connsiteX7" fmla="*/ 3690052 w 7402882"/>
              <a:gd name="connsiteY7" fmla="*/ 0 h 1938992"/>
              <a:gd name="connsiteX8" fmla="*/ 4407562 w 7402882"/>
              <a:gd name="connsiteY8" fmla="*/ 0 h 1938992"/>
              <a:gd name="connsiteX9" fmla="*/ 5125072 w 7402882"/>
              <a:gd name="connsiteY9" fmla="*/ 0 h 1938992"/>
              <a:gd name="connsiteX10" fmla="*/ 5694525 w 7402882"/>
              <a:gd name="connsiteY10" fmla="*/ 0 h 1938992"/>
              <a:gd name="connsiteX11" fmla="*/ 6412035 w 7402882"/>
              <a:gd name="connsiteY11" fmla="*/ 0 h 1938992"/>
              <a:gd name="connsiteX12" fmla="*/ 6907458 w 7402882"/>
              <a:gd name="connsiteY12" fmla="*/ 0 h 1938992"/>
              <a:gd name="connsiteX13" fmla="*/ 7402882 w 7402882"/>
              <a:gd name="connsiteY13" fmla="*/ 0 h 1938992"/>
              <a:gd name="connsiteX14" fmla="*/ 7402882 w 7402882"/>
              <a:gd name="connsiteY14" fmla="*/ 504138 h 1938992"/>
              <a:gd name="connsiteX15" fmla="*/ 7402882 w 7402882"/>
              <a:gd name="connsiteY15" fmla="*/ 988886 h 1938992"/>
              <a:gd name="connsiteX16" fmla="*/ 7402882 w 7402882"/>
              <a:gd name="connsiteY16" fmla="*/ 1473634 h 1938992"/>
              <a:gd name="connsiteX17" fmla="*/ 7402882 w 7402882"/>
              <a:gd name="connsiteY17" fmla="*/ 1938992 h 1938992"/>
              <a:gd name="connsiteX18" fmla="*/ 6759401 w 7402882"/>
              <a:gd name="connsiteY18" fmla="*/ 1938992 h 1938992"/>
              <a:gd name="connsiteX19" fmla="*/ 6412035 w 7402882"/>
              <a:gd name="connsiteY19" fmla="*/ 1938992 h 1938992"/>
              <a:gd name="connsiteX20" fmla="*/ 5990640 w 7402882"/>
              <a:gd name="connsiteY20" fmla="*/ 1938992 h 1938992"/>
              <a:gd name="connsiteX21" fmla="*/ 5273130 w 7402882"/>
              <a:gd name="connsiteY21" fmla="*/ 1938992 h 1938992"/>
              <a:gd name="connsiteX22" fmla="*/ 4703677 w 7402882"/>
              <a:gd name="connsiteY22" fmla="*/ 1938992 h 1938992"/>
              <a:gd name="connsiteX23" fmla="*/ 4282283 w 7402882"/>
              <a:gd name="connsiteY23" fmla="*/ 1938992 h 1938992"/>
              <a:gd name="connsiteX24" fmla="*/ 3712830 w 7402882"/>
              <a:gd name="connsiteY24" fmla="*/ 1938992 h 1938992"/>
              <a:gd name="connsiteX25" fmla="*/ 3365464 w 7402882"/>
              <a:gd name="connsiteY25" fmla="*/ 1938992 h 1938992"/>
              <a:gd name="connsiteX26" fmla="*/ 3018098 w 7402882"/>
              <a:gd name="connsiteY26" fmla="*/ 1938992 h 1938992"/>
              <a:gd name="connsiteX27" fmla="*/ 2448646 w 7402882"/>
              <a:gd name="connsiteY27" fmla="*/ 1938992 h 1938992"/>
              <a:gd name="connsiteX28" fmla="*/ 2027251 w 7402882"/>
              <a:gd name="connsiteY28" fmla="*/ 1938992 h 1938992"/>
              <a:gd name="connsiteX29" fmla="*/ 1383769 w 7402882"/>
              <a:gd name="connsiteY29" fmla="*/ 1938992 h 1938992"/>
              <a:gd name="connsiteX30" fmla="*/ 962375 w 7402882"/>
              <a:gd name="connsiteY30" fmla="*/ 1938992 h 1938992"/>
              <a:gd name="connsiteX31" fmla="*/ 0 w 7402882"/>
              <a:gd name="connsiteY31" fmla="*/ 1938992 h 1938992"/>
              <a:gd name="connsiteX32" fmla="*/ 0 w 7402882"/>
              <a:gd name="connsiteY32" fmla="*/ 1512414 h 1938992"/>
              <a:gd name="connsiteX33" fmla="*/ 0 w 7402882"/>
              <a:gd name="connsiteY33" fmla="*/ 1066446 h 1938992"/>
              <a:gd name="connsiteX34" fmla="*/ 0 w 7402882"/>
              <a:gd name="connsiteY34" fmla="*/ 562308 h 1938992"/>
              <a:gd name="connsiteX35" fmla="*/ 0 w 7402882"/>
              <a:gd name="connsiteY35" fmla="*/ 0 h 1938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402882" h="1938992" extrusionOk="0">
                <a:moveTo>
                  <a:pt x="0" y="0"/>
                </a:moveTo>
                <a:cubicBezTo>
                  <a:pt x="113991" y="-30904"/>
                  <a:pt x="329882" y="25932"/>
                  <a:pt x="495424" y="0"/>
                </a:cubicBezTo>
                <a:cubicBezTo>
                  <a:pt x="660966" y="-25932"/>
                  <a:pt x="697928" y="28882"/>
                  <a:pt x="842790" y="0"/>
                </a:cubicBezTo>
                <a:cubicBezTo>
                  <a:pt x="987652" y="-28882"/>
                  <a:pt x="1245751" y="76206"/>
                  <a:pt x="1560300" y="0"/>
                </a:cubicBezTo>
                <a:cubicBezTo>
                  <a:pt x="1874849" y="-76206"/>
                  <a:pt x="1894126" y="48127"/>
                  <a:pt x="2055723" y="0"/>
                </a:cubicBezTo>
                <a:cubicBezTo>
                  <a:pt x="2217320" y="-48127"/>
                  <a:pt x="2307965" y="15664"/>
                  <a:pt x="2551147" y="0"/>
                </a:cubicBezTo>
                <a:cubicBezTo>
                  <a:pt x="2794329" y="-15664"/>
                  <a:pt x="2928216" y="28290"/>
                  <a:pt x="3268657" y="0"/>
                </a:cubicBezTo>
                <a:cubicBezTo>
                  <a:pt x="3609098" y="-28290"/>
                  <a:pt x="3502181" y="25877"/>
                  <a:pt x="3690052" y="0"/>
                </a:cubicBezTo>
                <a:cubicBezTo>
                  <a:pt x="3877923" y="-25877"/>
                  <a:pt x="4174958" y="82513"/>
                  <a:pt x="4407562" y="0"/>
                </a:cubicBezTo>
                <a:cubicBezTo>
                  <a:pt x="4640166" y="-82513"/>
                  <a:pt x="4894668" y="18539"/>
                  <a:pt x="5125072" y="0"/>
                </a:cubicBezTo>
                <a:cubicBezTo>
                  <a:pt x="5355476" y="-18539"/>
                  <a:pt x="5559102" y="5655"/>
                  <a:pt x="5694525" y="0"/>
                </a:cubicBezTo>
                <a:cubicBezTo>
                  <a:pt x="5829948" y="-5655"/>
                  <a:pt x="6225609" y="85528"/>
                  <a:pt x="6412035" y="0"/>
                </a:cubicBezTo>
                <a:cubicBezTo>
                  <a:pt x="6598461" y="-85528"/>
                  <a:pt x="6708757" y="28298"/>
                  <a:pt x="6907458" y="0"/>
                </a:cubicBezTo>
                <a:cubicBezTo>
                  <a:pt x="7106159" y="-28298"/>
                  <a:pt x="7198034" y="11163"/>
                  <a:pt x="7402882" y="0"/>
                </a:cubicBezTo>
                <a:cubicBezTo>
                  <a:pt x="7432442" y="237558"/>
                  <a:pt x="7400272" y="291059"/>
                  <a:pt x="7402882" y="504138"/>
                </a:cubicBezTo>
                <a:cubicBezTo>
                  <a:pt x="7405492" y="717217"/>
                  <a:pt x="7388040" y="864989"/>
                  <a:pt x="7402882" y="988886"/>
                </a:cubicBezTo>
                <a:cubicBezTo>
                  <a:pt x="7417724" y="1112783"/>
                  <a:pt x="7357164" y="1280406"/>
                  <a:pt x="7402882" y="1473634"/>
                </a:cubicBezTo>
                <a:cubicBezTo>
                  <a:pt x="7448600" y="1666862"/>
                  <a:pt x="7358560" y="1826364"/>
                  <a:pt x="7402882" y="1938992"/>
                </a:cubicBezTo>
                <a:cubicBezTo>
                  <a:pt x="7251310" y="1958552"/>
                  <a:pt x="7061666" y="1927547"/>
                  <a:pt x="6759401" y="1938992"/>
                </a:cubicBezTo>
                <a:cubicBezTo>
                  <a:pt x="6457136" y="1950437"/>
                  <a:pt x="6490906" y="1925585"/>
                  <a:pt x="6412035" y="1938992"/>
                </a:cubicBezTo>
                <a:cubicBezTo>
                  <a:pt x="6333164" y="1952399"/>
                  <a:pt x="6172596" y="1931565"/>
                  <a:pt x="5990640" y="1938992"/>
                </a:cubicBezTo>
                <a:cubicBezTo>
                  <a:pt x="5808685" y="1946419"/>
                  <a:pt x="5531743" y="1923092"/>
                  <a:pt x="5273130" y="1938992"/>
                </a:cubicBezTo>
                <a:cubicBezTo>
                  <a:pt x="5014517" y="1954892"/>
                  <a:pt x="4822780" y="1876953"/>
                  <a:pt x="4703677" y="1938992"/>
                </a:cubicBezTo>
                <a:cubicBezTo>
                  <a:pt x="4584574" y="2001031"/>
                  <a:pt x="4426104" y="1891184"/>
                  <a:pt x="4282283" y="1938992"/>
                </a:cubicBezTo>
                <a:cubicBezTo>
                  <a:pt x="4138462" y="1986800"/>
                  <a:pt x="3964838" y="1932163"/>
                  <a:pt x="3712830" y="1938992"/>
                </a:cubicBezTo>
                <a:cubicBezTo>
                  <a:pt x="3460822" y="1945821"/>
                  <a:pt x="3518674" y="1913501"/>
                  <a:pt x="3365464" y="1938992"/>
                </a:cubicBezTo>
                <a:cubicBezTo>
                  <a:pt x="3212254" y="1964483"/>
                  <a:pt x="3166514" y="1931845"/>
                  <a:pt x="3018098" y="1938992"/>
                </a:cubicBezTo>
                <a:cubicBezTo>
                  <a:pt x="2869682" y="1946139"/>
                  <a:pt x="2683863" y="1899836"/>
                  <a:pt x="2448646" y="1938992"/>
                </a:cubicBezTo>
                <a:cubicBezTo>
                  <a:pt x="2213429" y="1978148"/>
                  <a:pt x="2193735" y="1890818"/>
                  <a:pt x="2027251" y="1938992"/>
                </a:cubicBezTo>
                <a:cubicBezTo>
                  <a:pt x="1860767" y="1987166"/>
                  <a:pt x="1534306" y="1877713"/>
                  <a:pt x="1383769" y="1938992"/>
                </a:cubicBezTo>
                <a:cubicBezTo>
                  <a:pt x="1233232" y="2000271"/>
                  <a:pt x="1112437" y="1888692"/>
                  <a:pt x="962375" y="1938992"/>
                </a:cubicBezTo>
                <a:cubicBezTo>
                  <a:pt x="812313" y="1989292"/>
                  <a:pt x="363011" y="1928936"/>
                  <a:pt x="0" y="1938992"/>
                </a:cubicBezTo>
                <a:cubicBezTo>
                  <a:pt x="-10491" y="1756468"/>
                  <a:pt x="40081" y="1606718"/>
                  <a:pt x="0" y="1512414"/>
                </a:cubicBezTo>
                <a:cubicBezTo>
                  <a:pt x="-40081" y="1418110"/>
                  <a:pt x="18225" y="1188465"/>
                  <a:pt x="0" y="1066446"/>
                </a:cubicBezTo>
                <a:cubicBezTo>
                  <a:pt x="-18225" y="944427"/>
                  <a:pt x="30263" y="811040"/>
                  <a:pt x="0" y="562308"/>
                </a:cubicBezTo>
                <a:cubicBezTo>
                  <a:pt x="-30263" y="313576"/>
                  <a:pt x="67146" y="269881"/>
                  <a:pt x="0" y="0"/>
                </a:cubicBezTo>
                <a:close/>
              </a:path>
            </a:pathLst>
          </a:custGeom>
          <a:noFill/>
          <a:ln w="5080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エンカウンターなどによるの仲間づくり交流</a:t>
            </a:r>
          </a:p>
        </p:txBody>
      </p:sp>
    </p:spTree>
    <p:extLst>
      <p:ext uri="{BB962C8B-B14F-4D97-AF65-F5344CB8AC3E}">
        <p14:creationId xmlns:p14="http://schemas.microsoft.com/office/powerpoint/2010/main" val="21291538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ローチャート: 定義済み処理 1">
            <a:extLst>
              <a:ext uri="{FF2B5EF4-FFF2-40B4-BE49-F238E27FC236}">
                <a16:creationId xmlns:a16="http://schemas.microsoft.com/office/drawing/2014/main" id="{E9EB4B67-4562-56FE-9DBF-3DD66C834B6C}"/>
              </a:ext>
            </a:extLst>
          </p:cNvPr>
          <p:cNvSpPr/>
          <p:nvPr/>
        </p:nvSpPr>
        <p:spPr>
          <a:xfrm>
            <a:off x="1059544" y="329933"/>
            <a:ext cx="10352314" cy="4689928"/>
          </a:xfrm>
          <a:custGeom>
            <a:avLst/>
            <a:gdLst>
              <a:gd name="connsiteX0" fmla="*/ 0 w 10352314"/>
              <a:gd name="connsiteY0" fmla="*/ 0 h 4689928"/>
              <a:gd name="connsiteX1" fmla="*/ 471605 w 10352314"/>
              <a:gd name="connsiteY1" fmla="*/ 0 h 4689928"/>
              <a:gd name="connsiteX2" fmla="*/ 736164 w 10352314"/>
              <a:gd name="connsiteY2" fmla="*/ 0 h 4689928"/>
              <a:gd name="connsiteX3" fmla="*/ 1518339 w 10352314"/>
              <a:gd name="connsiteY3" fmla="*/ 0 h 4689928"/>
              <a:gd name="connsiteX4" fmla="*/ 1989945 w 10352314"/>
              <a:gd name="connsiteY4" fmla="*/ 0 h 4689928"/>
              <a:gd name="connsiteX5" fmla="*/ 2461550 w 10352314"/>
              <a:gd name="connsiteY5" fmla="*/ 0 h 4689928"/>
              <a:gd name="connsiteX6" fmla="*/ 3243725 w 10352314"/>
              <a:gd name="connsiteY6" fmla="*/ 0 h 4689928"/>
              <a:gd name="connsiteX7" fmla="*/ 3611807 w 10352314"/>
              <a:gd name="connsiteY7" fmla="*/ 0 h 4689928"/>
              <a:gd name="connsiteX8" fmla="*/ 4393982 w 10352314"/>
              <a:gd name="connsiteY8" fmla="*/ 0 h 4689928"/>
              <a:gd name="connsiteX9" fmla="*/ 5176156 w 10352314"/>
              <a:gd name="connsiteY9" fmla="*/ 0 h 4689928"/>
              <a:gd name="connsiteX10" fmla="*/ 5751285 w 10352314"/>
              <a:gd name="connsiteY10" fmla="*/ 0 h 4689928"/>
              <a:gd name="connsiteX11" fmla="*/ 6533460 w 10352314"/>
              <a:gd name="connsiteY11" fmla="*/ 0 h 4689928"/>
              <a:gd name="connsiteX12" fmla="*/ 7005065 w 10352314"/>
              <a:gd name="connsiteY12" fmla="*/ 0 h 4689928"/>
              <a:gd name="connsiteX13" fmla="*/ 7476671 w 10352314"/>
              <a:gd name="connsiteY13" fmla="*/ 0 h 4689928"/>
              <a:gd name="connsiteX14" fmla="*/ 8155322 w 10352314"/>
              <a:gd name="connsiteY14" fmla="*/ 0 h 4689928"/>
              <a:gd name="connsiteX15" fmla="*/ 8626928 w 10352314"/>
              <a:gd name="connsiteY15" fmla="*/ 0 h 4689928"/>
              <a:gd name="connsiteX16" fmla="*/ 9409102 w 10352314"/>
              <a:gd name="connsiteY16" fmla="*/ 0 h 4689928"/>
              <a:gd name="connsiteX17" fmla="*/ 10352313 w 10352314"/>
              <a:gd name="connsiteY17" fmla="*/ 0 h 4689928"/>
              <a:gd name="connsiteX18" fmla="*/ 10352313 w 10352314"/>
              <a:gd name="connsiteY18" fmla="*/ 586241 h 4689928"/>
              <a:gd name="connsiteX19" fmla="*/ 10352313 w 10352314"/>
              <a:gd name="connsiteY19" fmla="*/ 1219381 h 4689928"/>
              <a:gd name="connsiteX20" fmla="*/ 10352313 w 10352314"/>
              <a:gd name="connsiteY20" fmla="*/ 1664924 h 4689928"/>
              <a:gd name="connsiteX21" fmla="*/ 10352313 w 10352314"/>
              <a:gd name="connsiteY21" fmla="*/ 2157367 h 4689928"/>
              <a:gd name="connsiteX22" fmla="*/ 10352313 w 10352314"/>
              <a:gd name="connsiteY22" fmla="*/ 2790507 h 4689928"/>
              <a:gd name="connsiteX23" fmla="*/ 10352313 w 10352314"/>
              <a:gd name="connsiteY23" fmla="*/ 3329849 h 4689928"/>
              <a:gd name="connsiteX24" fmla="*/ 10352313 w 10352314"/>
              <a:gd name="connsiteY24" fmla="*/ 3822291 h 4689928"/>
              <a:gd name="connsiteX25" fmla="*/ 10352313 w 10352314"/>
              <a:gd name="connsiteY25" fmla="*/ 4689928 h 4689928"/>
              <a:gd name="connsiteX26" fmla="*/ 9777185 w 10352314"/>
              <a:gd name="connsiteY26" fmla="*/ 4689928 h 4689928"/>
              <a:gd name="connsiteX27" fmla="*/ 9202056 w 10352314"/>
              <a:gd name="connsiteY27" fmla="*/ 4689928 h 4689928"/>
              <a:gd name="connsiteX28" fmla="*/ 8833974 w 10352314"/>
              <a:gd name="connsiteY28" fmla="*/ 4689928 h 4689928"/>
              <a:gd name="connsiteX29" fmla="*/ 8155322 w 10352314"/>
              <a:gd name="connsiteY29" fmla="*/ 4689928 h 4689928"/>
              <a:gd name="connsiteX30" fmla="*/ 7787240 w 10352314"/>
              <a:gd name="connsiteY30" fmla="*/ 4689928 h 4689928"/>
              <a:gd name="connsiteX31" fmla="*/ 7108588 w 10352314"/>
              <a:gd name="connsiteY31" fmla="*/ 4689928 h 4689928"/>
              <a:gd name="connsiteX32" fmla="*/ 6844029 w 10352314"/>
              <a:gd name="connsiteY32" fmla="*/ 4689928 h 4689928"/>
              <a:gd name="connsiteX33" fmla="*/ 6165378 w 10352314"/>
              <a:gd name="connsiteY33" fmla="*/ 4689928 h 4689928"/>
              <a:gd name="connsiteX34" fmla="*/ 5797295 w 10352314"/>
              <a:gd name="connsiteY34" fmla="*/ 4689928 h 4689928"/>
              <a:gd name="connsiteX35" fmla="*/ 5532736 w 10352314"/>
              <a:gd name="connsiteY35" fmla="*/ 4689928 h 4689928"/>
              <a:gd name="connsiteX36" fmla="*/ 5164654 w 10352314"/>
              <a:gd name="connsiteY36" fmla="*/ 4689928 h 4689928"/>
              <a:gd name="connsiteX37" fmla="*/ 4486002 w 10352314"/>
              <a:gd name="connsiteY37" fmla="*/ 4689928 h 4689928"/>
              <a:gd name="connsiteX38" fmla="*/ 4117920 w 10352314"/>
              <a:gd name="connsiteY38" fmla="*/ 4689928 h 4689928"/>
              <a:gd name="connsiteX39" fmla="*/ 3853361 w 10352314"/>
              <a:gd name="connsiteY39" fmla="*/ 4689928 h 4689928"/>
              <a:gd name="connsiteX40" fmla="*/ 3485279 w 10352314"/>
              <a:gd name="connsiteY40" fmla="*/ 4689928 h 4689928"/>
              <a:gd name="connsiteX41" fmla="*/ 3013673 w 10352314"/>
              <a:gd name="connsiteY41" fmla="*/ 4689928 h 4689928"/>
              <a:gd name="connsiteX42" fmla="*/ 2438545 w 10352314"/>
              <a:gd name="connsiteY42" fmla="*/ 4689928 h 4689928"/>
              <a:gd name="connsiteX43" fmla="*/ 2070463 w 10352314"/>
              <a:gd name="connsiteY43" fmla="*/ 4689928 h 4689928"/>
              <a:gd name="connsiteX44" fmla="*/ 1288288 w 10352314"/>
              <a:gd name="connsiteY44" fmla="*/ 4689928 h 4689928"/>
              <a:gd name="connsiteX45" fmla="*/ 713159 w 10352314"/>
              <a:gd name="connsiteY45" fmla="*/ 4689928 h 4689928"/>
              <a:gd name="connsiteX46" fmla="*/ 0 w 10352314"/>
              <a:gd name="connsiteY46" fmla="*/ 4689928 h 4689928"/>
              <a:gd name="connsiteX47" fmla="*/ 0 w 10352314"/>
              <a:gd name="connsiteY47" fmla="*/ 4056788 h 4689928"/>
              <a:gd name="connsiteX48" fmla="*/ 0 w 10352314"/>
              <a:gd name="connsiteY48" fmla="*/ 3470547 h 4689928"/>
              <a:gd name="connsiteX49" fmla="*/ 0 w 10352314"/>
              <a:gd name="connsiteY49" fmla="*/ 2931205 h 4689928"/>
              <a:gd name="connsiteX50" fmla="*/ 0 w 10352314"/>
              <a:gd name="connsiteY50" fmla="*/ 2298065 h 4689928"/>
              <a:gd name="connsiteX51" fmla="*/ 0 w 10352314"/>
              <a:gd name="connsiteY51" fmla="*/ 1711824 h 4689928"/>
              <a:gd name="connsiteX52" fmla="*/ 0 w 10352314"/>
              <a:gd name="connsiteY52" fmla="*/ 1031784 h 4689928"/>
              <a:gd name="connsiteX53" fmla="*/ 0 w 10352314"/>
              <a:gd name="connsiteY53" fmla="*/ 0 h 4689928"/>
              <a:gd name="connsiteX0" fmla="*/ 1294039 w 10352314"/>
              <a:gd name="connsiteY0" fmla="*/ 0 h 4689928"/>
              <a:gd name="connsiteX1" fmla="*/ 1294039 w 10352314"/>
              <a:gd name="connsiteY1" fmla="*/ 633140 h 4689928"/>
              <a:gd name="connsiteX2" fmla="*/ 1294039 w 10352314"/>
              <a:gd name="connsiteY2" fmla="*/ 1219381 h 4689928"/>
              <a:gd name="connsiteX3" fmla="*/ 1294039 w 10352314"/>
              <a:gd name="connsiteY3" fmla="*/ 1852522 h 4689928"/>
              <a:gd name="connsiteX4" fmla="*/ 1294039 w 10352314"/>
              <a:gd name="connsiteY4" fmla="*/ 2438763 h 4689928"/>
              <a:gd name="connsiteX5" fmla="*/ 1294039 w 10352314"/>
              <a:gd name="connsiteY5" fmla="*/ 3025004 h 4689928"/>
              <a:gd name="connsiteX6" fmla="*/ 1294039 w 10352314"/>
              <a:gd name="connsiteY6" fmla="*/ 3611245 h 4689928"/>
              <a:gd name="connsiteX7" fmla="*/ 1294039 w 10352314"/>
              <a:gd name="connsiteY7" fmla="*/ 4056788 h 4689928"/>
              <a:gd name="connsiteX8" fmla="*/ 1294039 w 10352314"/>
              <a:gd name="connsiteY8" fmla="*/ 4689928 h 4689928"/>
              <a:gd name="connsiteX9" fmla="*/ 9058274 w 10352314"/>
              <a:gd name="connsiteY9" fmla="*/ 0 h 4689928"/>
              <a:gd name="connsiteX10" fmla="*/ 9058274 w 10352314"/>
              <a:gd name="connsiteY10" fmla="*/ 445543 h 4689928"/>
              <a:gd name="connsiteX11" fmla="*/ 9058274 w 10352314"/>
              <a:gd name="connsiteY11" fmla="*/ 1078683 h 4689928"/>
              <a:gd name="connsiteX12" fmla="*/ 9058274 w 10352314"/>
              <a:gd name="connsiteY12" fmla="*/ 1618025 h 4689928"/>
              <a:gd name="connsiteX13" fmla="*/ 9058274 w 10352314"/>
              <a:gd name="connsiteY13" fmla="*/ 2110468 h 4689928"/>
              <a:gd name="connsiteX14" fmla="*/ 9058274 w 10352314"/>
              <a:gd name="connsiteY14" fmla="*/ 2556011 h 4689928"/>
              <a:gd name="connsiteX15" fmla="*/ 9058274 w 10352314"/>
              <a:gd name="connsiteY15" fmla="*/ 3048453 h 4689928"/>
              <a:gd name="connsiteX16" fmla="*/ 9058274 w 10352314"/>
              <a:gd name="connsiteY16" fmla="*/ 3540896 h 4689928"/>
              <a:gd name="connsiteX17" fmla="*/ 9058274 w 10352314"/>
              <a:gd name="connsiteY17" fmla="*/ 4127137 h 4689928"/>
              <a:gd name="connsiteX18" fmla="*/ 9058274 w 10352314"/>
              <a:gd name="connsiteY18" fmla="*/ 4689928 h 4689928"/>
              <a:gd name="connsiteX0" fmla="*/ 0 w 10352314"/>
              <a:gd name="connsiteY0" fmla="*/ 0 h 4689928"/>
              <a:gd name="connsiteX1" fmla="*/ 471605 w 10352314"/>
              <a:gd name="connsiteY1" fmla="*/ 0 h 4689928"/>
              <a:gd name="connsiteX2" fmla="*/ 1046734 w 10352314"/>
              <a:gd name="connsiteY2" fmla="*/ 0 h 4689928"/>
              <a:gd name="connsiteX3" fmla="*/ 1828909 w 10352314"/>
              <a:gd name="connsiteY3" fmla="*/ 0 h 4689928"/>
              <a:gd name="connsiteX4" fmla="*/ 2404037 w 10352314"/>
              <a:gd name="connsiteY4" fmla="*/ 0 h 4689928"/>
              <a:gd name="connsiteX5" fmla="*/ 3082689 w 10352314"/>
              <a:gd name="connsiteY5" fmla="*/ 0 h 4689928"/>
              <a:gd name="connsiteX6" fmla="*/ 3347248 w 10352314"/>
              <a:gd name="connsiteY6" fmla="*/ 0 h 4689928"/>
              <a:gd name="connsiteX7" fmla="*/ 4129423 w 10352314"/>
              <a:gd name="connsiteY7" fmla="*/ 0 h 4689928"/>
              <a:gd name="connsiteX8" fmla="*/ 4601028 w 10352314"/>
              <a:gd name="connsiteY8" fmla="*/ 0 h 4689928"/>
              <a:gd name="connsiteX9" fmla="*/ 5279680 w 10352314"/>
              <a:gd name="connsiteY9" fmla="*/ 0 h 4689928"/>
              <a:gd name="connsiteX10" fmla="*/ 5544239 w 10352314"/>
              <a:gd name="connsiteY10" fmla="*/ 0 h 4689928"/>
              <a:gd name="connsiteX11" fmla="*/ 6326414 w 10352314"/>
              <a:gd name="connsiteY11" fmla="*/ 0 h 4689928"/>
              <a:gd name="connsiteX12" fmla="*/ 6798019 w 10352314"/>
              <a:gd name="connsiteY12" fmla="*/ 0 h 4689928"/>
              <a:gd name="connsiteX13" fmla="*/ 7373147 w 10352314"/>
              <a:gd name="connsiteY13" fmla="*/ 0 h 4689928"/>
              <a:gd name="connsiteX14" fmla="*/ 7741230 w 10352314"/>
              <a:gd name="connsiteY14" fmla="*/ 0 h 4689928"/>
              <a:gd name="connsiteX15" fmla="*/ 8419881 w 10352314"/>
              <a:gd name="connsiteY15" fmla="*/ 0 h 4689928"/>
              <a:gd name="connsiteX16" fmla="*/ 9202056 w 10352314"/>
              <a:gd name="connsiteY16" fmla="*/ 0 h 4689928"/>
              <a:gd name="connsiteX17" fmla="*/ 9673661 w 10352314"/>
              <a:gd name="connsiteY17" fmla="*/ 0 h 4689928"/>
              <a:gd name="connsiteX18" fmla="*/ 10352313 w 10352314"/>
              <a:gd name="connsiteY18" fmla="*/ 0 h 4689928"/>
              <a:gd name="connsiteX19" fmla="*/ 10352313 w 10352314"/>
              <a:gd name="connsiteY19" fmla="*/ 586241 h 4689928"/>
              <a:gd name="connsiteX20" fmla="*/ 10352313 w 10352314"/>
              <a:gd name="connsiteY20" fmla="*/ 1172482 h 4689928"/>
              <a:gd name="connsiteX21" fmla="*/ 10352313 w 10352314"/>
              <a:gd name="connsiteY21" fmla="*/ 1805622 h 4689928"/>
              <a:gd name="connsiteX22" fmla="*/ 10352313 w 10352314"/>
              <a:gd name="connsiteY22" fmla="*/ 2391863 h 4689928"/>
              <a:gd name="connsiteX23" fmla="*/ 10352313 w 10352314"/>
              <a:gd name="connsiteY23" fmla="*/ 3025004 h 4689928"/>
              <a:gd name="connsiteX24" fmla="*/ 10352313 w 10352314"/>
              <a:gd name="connsiteY24" fmla="*/ 3658144 h 4689928"/>
              <a:gd name="connsiteX25" fmla="*/ 10352313 w 10352314"/>
              <a:gd name="connsiteY25" fmla="*/ 4689928 h 4689928"/>
              <a:gd name="connsiteX26" fmla="*/ 10087754 w 10352314"/>
              <a:gd name="connsiteY26" fmla="*/ 4689928 h 4689928"/>
              <a:gd name="connsiteX27" fmla="*/ 9512625 w 10352314"/>
              <a:gd name="connsiteY27" fmla="*/ 4689928 h 4689928"/>
              <a:gd name="connsiteX28" fmla="*/ 9144543 w 10352314"/>
              <a:gd name="connsiteY28" fmla="*/ 4689928 h 4689928"/>
              <a:gd name="connsiteX29" fmla="*/ 8362368 w 10352314"/>
              <a:gd name="connsiteY29" fmla="*/ 4689928 h 4689928"/>
              <a:gd name="connsiteX30" fmla="*/ 8097809 w 10352314"/>
              <a:gd name="connsiteY30" fmla="*/ 4689928 h 4689928"/>
              <a:gd name="connsiteX31" fmla="*/ 7833250 w 10352314"/>
              <a:gd name="connsiteY31" fmla="*/ 4689928 h 4689928"/>
              <a:gd name="connsiteX32" fmla="*/ 7361645 w 10352314"/>
              <a:gd name="connsiteY32" fmla="*/ 4689928 h 4689928"/>
              <a:gd name="connsiteX33" fmla="*/ 6786516 w 10352314"/>
              <a:gd name="connsiteY33" fmla="*/ 4689928 h 4689928"/>
              <a:gd name="connsiteX34" fmla="*/ 6107865 w 10352314"/>
              <a:gd name="connsiteY34" fmla="*/ 4689928 h 4689928"/>
              <a:gd name="connsiteX35" fmla="*/ 5429213 w 10352314"/>
              <a:gd name="connsiteY35" fmla="*/ 4689928 h 4689928"/>
              <a:gd name="connsiteX36" fmla="*/ 4647038 w 10352314"/>
              <a:gd name="connsiteY36" fmla="*/ 4689928 h 4689928"/>
              <a:gd name="connsiteX37" fmla="*/ 4071910 w 10352314"/>
              <a:gd name="connsiteY37" fmla="*/ 4689928 h 4689928"/>
              <a:gd name="connsiteX38" fmla="*/ 3807351 w 10352314"/>
              <a:gd name="connsiteY38" fmla="*/ 4689928 h 4689928"/>
              <a:gd name="connsiteX39" fmla="*/ 3025176 w 10352314"/>
              <a:gd name="connsiteY39" fmla="*/ 4689928 h 4689928"/>
              <a:gd name="connsiteX40" fmla="*/ 2450047 w 10352314"/>
              <a:gd name="connsiteY40" fmla="*/ 4689928 h 4689928"/>
              <a:gd name="connsiteX41" fmla="*/ 1874919 w 10352314"/>
              <a:gd name="connsiteY41" fmla="*/ 4689928 h 4689928"/>
              <a:gd name="connsiteX42" fmla="*/ 1506837 w 10352314"/>
              <a:gd name="connsiteY42" fmla="*/ 4689928 h 4689928"/>
              <a:gd name="connsiteX43" fmla="*/ 724662 w 10352314"/>
              <a:gd name="connsiteY43" fmla="*/ 4689928 h 4689928"/>
              <a:gd name="connsiteX44" fmla="*/ 0 w 10352314"/>
              <a:gd name="connsiteY44" fmla="*/ 4689928 h 4689928"/>
              <a:gd name="connsiteX45" fmla="*/ 0 w 10352314"/>
              <a:gd name="connsiteY45" fmla="*/ 4009888 h 4689928"/>
              <a:gd name="connsiteX46" fmla="*/ 0 w 10352314"/>
              <a:gd name="connsiteY46" fmla="*/ 3517446 h 4689928"/>
              <a:gd name="connsiteX47" fmla="*/ 0 w 10352314"/>
              <a:gd name="connsiteY47" fmla="*/ 3071903 h 4689928"/>
              <a:gd name="connsiteX48" fmla="*/ 0 w 10352314"/>
              <a:gd name="connsiteY48" fmla="*/ 2485662 h 4689928"/>
              <a:gd name="connsiteX49" fmla="*/ 0 w 10352314"/>
              <a:gd name="connsiteY49" fmla="*/ 1993219 h 4689928"/>
              <a:gd name="connsiteX50" fmla="*/ 0 w 10352314"/>
              <a:gd name="connsiteY50" fmla="*/ 1313180 h 4689928"/>
              <a:gd name="connsiteX51" fmla="*/ 0 w 10352314"/>
              <a:gd name="connsiteY51" fmla="*/ 680040 h 4689928"/>
              <a:gd name="connsiteX52" fmla="*/ 0 w 10352314"/>
              <a:gd name="connsiteY52" fmla="*/ 0 h 468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0352314" h="4689928" stroke="0" extrusionOk="0">
                <a:moveTo>
                  <a:pt x="0" y="0"/>
                </a:moveTo>
                <a:cubicBezTo>
                  <a:pt x="108799" y="-8636"/>
                  <a:pt x="304980" y="3825"/>
                  <a:pt x="471605" y="0"/>
                </a:cubicBezTo>
                <a:cubicBezTo>
                  <a:pt x="638231" y="-3825"/>
                  <a:pt x="607125" y="840"/>
                  <a:pt x="736164" y="0"/>
                </a:cubicBezTo>
                <a:cubicBezTo>
                  <a:pt x="865203" y="-840"/>
                  <a:pt x="1197871" y="8051"/>
                  <a:pt x="1518339" y="0"/>
                </a:cubicBezTo>
                <a:cubicBezTo>
                  <a:pt x="1838807" y="-8051"/>
                  <a:pt x="1811171" y="50382"/>
                  <a:pt x="1989945" y="0"/>
                </a:cubicBezTo>
                <a:cubicBezTo>
                  <a:pt x="2168719" y="-50382"/>
                  <a:pt x="2241100" y="42128"/>
                  <a:pt x="2461550" y="0"/>
                </a:cubicBezTo>
                <a:cubicBezTo>
                  <a:pt x="2682000" y="-42128"/>
                  <a:pt x="2966494" y="30601"/>
                  <a:pt x="3243725" y="0"/>
                </a:cubicBezTo>
                <a:cubicBezTo>
                  <a:pt x="3520956" y="-30601"/>
                  <a:pt x="3535317" y="29036"/>
                  <a:pt x="3611807" y="0"/>
                </a:cubicBezTo>
                <a:cubicBezTo>
                  <a:pt x="3688297" y="-29036"/>
                  <a:pt x="4233491" y="15414"/>
                  <a:pt x="4393982" y="0"/>
                </a:cubicBezTo>
                <a:cubicBezTo>
                  <a:pt x="4554474" y="-15414"/>
                  <a:pt x="4864775" y="64435"/>
                  <a:pt x="5176156" y="0"/>
                </a:cubicBezTo>
                <a:cubicBezTo>
                  <a:pt x="5487537" y="-64435"/>
                  <a:pt x="5475259" y="44679"/>
                  <a:pt x="5751285" y="0"/>
                </a:cubicBezTo>
                <a:cubicBezTo>
                  <a:pt x="6027311" y="-44679"/>
                  <a:pt x="6227618" y="90687"/>
                  <a:pt x="6533460" y="0"/>
                </a:cubicBezTo>
                <a:cubicBezTo>
                  <a:pt x="6839302" y="-90687"/>
                  <a:pt x="6855276" y="18658"/>
                  <a:pt x="7005065" y="0"/>
                </a:cubicBezTo>
                <a:cubicBezTo>
                  <a:pt x="7154854" y="-18658"/>
                  <a:pt x="7325226" y="11814"/>
                  <a:pt x="7476671" y="0"/>
                </a:cubicBezTo>
                <a:cubicBezTo>
                  <a:pt x="7628116" y="-11814"/>
                  <a:pt x="7952329" y="64237"/>
                  <a:pt x="8155322" y="0"/>
                </a:cubicBezTo>
                <a:cubicBezTo>
                  <a:pt x="8358315" y="-64237"/>
                  <a:pt x="8452872" y="27717"/>
                  <a:pt x="8626928" y="0"/>
                </a:cubicBezTo>
                <a:cubicBezTo>
                  <a:pt x="8800984" y="-27717"/>
                  <a:pt x="9019007" y="34410"/>
                  <a:pt x="9409102" y="0"/>
                </a:cubicBezTo>
                <a:cubicBezTo>
                  <a:pt x="9799197" y="-34410"/>
                  <a:pt x="10136413" y="105080"/>
                  <a:pt x="10352313" y="0"/>
                </a:cubicBezTo>
                <a:cubicBezTo>
                  <a:pt x="10366952" y="131787"/>
                  <a:pt x="10345719" y="459472"/>
                  <a:pt x="10352313" y="586241"/>
                </a:cubicBezTo>
                <a:cubicBezTo>
                  <a:pt x="10358907" y="713010"/>
                  <a:pt x="10328092" y="1015960"/>
                  <a:pt x="10352313" y="1219381"/>
                </a:cubicBezTo>
                <a:cubicBezTo>
                  <a:pt x="10376534" y="1422802"/>
                  <a:pt x="10349950" y="1560133"/>
                  <a:pt x="10352313" y="1664924"/>
                </a:cubicBezTo>
                <a:cubicBezTo>
                  <a:pt x="10354676" y="1769715"/>
                  <a:pt x="10320965" y="1916597"/>
                  <a:pt x="10352313" y="2157367"/>
                </a:cubicBezTo>
                <a:cubicBezTo>
                  <a:pt x="10383661" y="2398137"/>
                  <a:pt x="10294352" y="2515164"/>
                  <a:pt x="10352313" y="2790507"/>
                </a:cubicBezTo>
                <a:cubicBezTo>
                  <a:pt x="10410274" y="3065850"/>
                  <a:pt x="10331056" y="3097622"/>
                  <a:pt x="10352313" y="3329849"/>
                </a:cubicBezTo>
                <a:cubicBezTo>
                  <a:pt x="10373570" y="3562076"/>
                  <a:pt x="10332596" y="3714557"/>
                  <a:pt x="10352313" y="3822291"/>
                </a:cubicBezTo>
                <a:cubicBezTo>
                  <a:pt x="10372030" y="3930025"/>
                  <a:pt x="10275801" y="4259182"/>
                  <a:pt x="10352313" y="4689928"/>
                </a:cubicBezTo>
                <a:cubicBezTo>
                  <a:pt x="10129348" y="4757549"/>
                  <a:pt x="10054559" y="4634174"/>
                  <a:pt x="9777185" y="4689928"/>
                </a:cubicBezTo>
                <a:cubicBezTo>
                  <a:pt x="9499811" y="4745682"/>
                  <a:pt x="9365411" y="4636420"/>
                  <a:pt x="9202056" y="4689928"/>
                </a:cubicBezTo>
                <a:cubicBezTo>
                  <a:pt x="9038701" y="4743436"/>
                  <a:pt x="8999081" y="4649508"/>
                  <a:pt x="8833974" y="4689928"/>
                </a:cubicBezTo>
                <a:cubicBezTo>
                  <a:pt x="8668867" y="4730348"/>
                  <a:pt x="8353743" y="4653658"/>
                  <a:pt x="8155322" y="4689928"/>
                </a:cubicBezTo>
                <a:cubicBezTo>
                  <a:pt x="7956901" y="4726198"/>
                  <a:pt x="7893955" y="4668901"/>
                  <a:pt x="7787240" y="4689928"/>
                </a:cubicBezTo>
                <a:cubicBezTo>
                  <a:pt x="7680525" y="4710955"/>
                  <a:pt x="7271758" y="4611697"/>
                  <a:pt x="7108588" y="4689928"/>
                </a:cubicBezTo>
                <a:cubicBezTo>
                  <a:pt x="6945418" y="4768159"/>
                  <a:pt x="6944439" y="4659045"/>
                  <a:pt x="6844029" y="4689928"/>
                </a:cubicBezTo>
                <a:cubicBezTo>
                  <a:pt x="6743619" y="4720811"/>
                  <a:pt x="6499463" y="4619429"/>
                  <a:pt x="6165378" y="4689928"/>
                </a:cubicBezTo>
                <a:cubicBezTo>
                  <a:pt x="5831293" y="4760427"/>
                  <a:pt x="5947658" y="4673431"/>
                  <a:pt x="5797295" y="4689928"/>
                </a:cubicBezTo>
                <a:cubicBezTo>
                  <a:pt x="5646932" y="4706425"/>
                  <a:pt x="5605068" y="4677400"/>
                  <a:pt x="5532736" y="4689928"/>
                </a:cubicBezTo>
                <a:cubicBezTo>
                  <a:pt x="5460404" y="4702456"/>
                  <a:pt x="5340268" y="4652248"/>
                  <a:pt x="5164654" y="4689928"/>
                </a:cubicBezTo>
                <a:cubicBezTo>
                  <a:pt x="4989040" y="4727608"/>
                  <a:pt x="4707595" y="4633427"/>
                  <a:pt x="4486002" y="4689928"/>
                </a:cubicBezTo>
                <a:cubicBezTo>
                  <a:pt x="4264409" y="4746429"/>
                  <a:pt x="4213343" y="4677201"/>
                  <a:pt x="4117920" y="4689928"/>
                </a:cubicBezTo>
                <a:cubicBezTo>
                  <a:pt x="4022497" y="4702655"/>
                  <a:pt x="3983924" y="4673555"/>
                  <a:pt x="3853361" y="4689928"/>
                </a:cubicBezTo>
                <a:cubicBezTo>
                  <a:pt x="3722798" y="4706301"/>
                  <a:pt x="3603548" y="4674117"/>
                  <a:pt x="3485279" y="4689928"/>
                </a:cubicBezTo>
                <a:cubicBezTo>
                  <a:pt x="3367010" y="4705739"/>
                  <a:pt x="3128828" y="4657110"/>
                  <a:pt x="3013673" y="4689928"/>
                </a:cubicBezTo>
                <a:cubicBezTo>
                  <a:pt x="2898518" y="4722746"/>
                  <a:pt x="2561345" y="4637733"/>
                  <a:pt x="2438545" y="4689928"/>
                </a:cubicBezTo>
                <a:cubicBezTo>
                  <a:pt x="2315745" y="4742123"/>
                  <a:pt x="2229415" y="4661997"/>
                  <a:pt x="2070463" y="4689928"/>
                </a:cubicBezTo>
                <a:cubicBezTo>
                  <a:pt x="1911511" y="4717859"/>
                  <a:pt x="1590115" y="4623804"/>
                  <a:pt x="1288288" y="4689928"/>
                </a:cubicBezTo>
                <a:cubicBezTo>
                  <a:pt x="986461" y="4756052"/>
                  <a:pt x="921596" y="4681636"/>
                  <a:pt x="713159" y="4689928"/>
                </a:cubicBezTo>
                <a:cubicBezTo>
                  <a:pt x="504722" y="4698220"/>
                  <a:pt x="243315" y="4623509"/>
                  <a:pt x="0" y="4689928"/>
                </a:cubicBezTo>
                <a:cubicBezTo>
                  <a:pt x="-65953" y="4453971"/>
                  <a:pt x="65032" y="4198815"/>
                  <a:pt x="0" y="4056788"/>
                </a:cubicBezTo>
                <a:cubicBezTo>
                  <a:pt x="-65032" y="3914761"/>
                  <a:pt x="65670" y="3760480"/>
                  <a:pt x="0" y="3470547"/>
                </a:cubicBezTo>
                <a:cubicBezTo>
                  <a:pt x="-65670" y="3180614"/>
                  <a:pt x="61610" y="3133988"/>
                  <a:pt x="0" y="2931205"/>
                </a:cubicBezTo>
                <a:cubicBezTo>
                  <a:pt x="-61610" y="2728422"/>
                  <a:pt x="50777" y="2434402"/>
                  <a:pt x="0" y="2298065"/>
                </a:cubicBezTo>
                <a:cubicBezTo>
                  <a:pt x="-50777" y="2161728"/>
                  <a:pt x="54626" y="1966756"/>
                  <a:pt x="0" y="1711824"/>
                </a:cubicBezTo>
                <a:cubicBezTo>
                  <a:pt x="-54626" y="1456892"/>
                  <a:pt x="59368" y="1335064"/>
                  <a:pt x="0" y="1031784"/>
                </a:cubicBezTo>
                <a:cubicBezTo>
                  <a:pt x="-59368" y="728504"/>
                  <a:pt x="110477" y="247983"/>
                  <a:pt x="0" y="0"/>
                </a:cubicBezTo>
                <a:close/>
              </a:path>
              <a:path w="10352314" h="4689928" fill="none" extrusionOk="0">
                <a:moveTo>
                  <a:pt x="1294039" y="0"/>
                </a:moveTo>
                <a:cubicBezTo>
                  <a:pt x="1304900" y="228489"/>
                  <a:pt x="1269507" y="358758"/>
                  <a:pt x="1294039" y="633140"/>
                </a:cubicBezTo>
                <a:cubicBezTo>
                  <a:pt x="1318571" y="907522"/>
                  <a:pt x="1225203" y="990075"/>
                  <a:pt x="1294039" y="1219381"/>
                </a:cubicBezTo>
                <a:cubicBezTo>
                  <a:pt x="1362875" y="1448687"/>
                  <a:pt x="1245256" y="1723023"/>
                  <a:pt x="1294039" y="1852522"/>
                </a:cubicBezTo>
                <a:cubicBezTo>
                  <a:pt x="1342822" y="1982021"/>
                  <a:pt x="1229647" y="2270322"/>
                  <a:pt x="1294039" y="2438763"/>
                </a:cubicBezTo>
                <a:cubicBezTo>
                  <a:pt x="1358431" y="2607204"/>
                  <a:pt x="1291115" y="2779656"/>
                  <a:pt x="1294039" y="3025004"/>
                </a:cubicBezTo>
                <a:cubicBezTo>
                  <a:pt x="1296963" y="3270352"/>
                  <a:pt x="1230456" y="3365064"/>
                  <a:pt x="1294039" y="3611245"/>
                </a:cubicBezTo>
                <a:cubicBezTo>
                  <a:pt x="1357622" y="3857426"/>
                  <a:pt x="1244128" y="3881237"/>
                  <a:pt x="1294039" y="4056788"/>
                </a:cubicBezTo>
                <a:cubicBezTo>
                  <a:pt x="1343950" y="4232339"/>
                  <a:pt x="1234259" y="4550175"/>
                  <a:pt x="1294039" y="4689928"/>
                </a:cubicBezTo>
                <a:moveTo>
                  <a:pt x="9058274" y="0"/>
                </a:moveTo>
                <a:cubicBezTo>
                  <a:pt x="9075633" y="221075"/>
                  <a:pt x="9006720" y="314986"/>
                  <a:pt x="9058274" y="445543"/>
                </a:cubicBezTo>
                <a:cubicBezTo>
                  <a:pt x="9109828" y="576100"/>
                  <a:pt x="9055122" y="852002"/>
                  <a:pt x="9058274" y="1078683"/>
                </a:cubicBezTo>
                <a:cubicBezTo>
                  <a:pt x="9061426" y="1305364"/>
                  <a:pt x="9011539" y="1407323"/>
                  <a:pt x="9058274" y="1618025"/>
                </a:cubicBezTo>
                <a:cubicBezTo>
                  <a:pt x="9105009" y="1828727"/>
                  <a:pt x="9046522" y="1999449"/>
                  <a:pt x="9058274" y="2110468"/>
                </a:cubicBezTo>
                <a:cubicBezTo>
                  <a:pt x="9070026" y="2221487"/>
                  <a:pt x="9031455" y="2360251"/>
                  <a:pt x="9058274" y="2556011"/>
                </a:cubicBezTo>
                <a:cubicBezTo>
                  <a:pt x="9085093" y="2751771"/>
                  <a:pt x="9006810" y="2895180"/>
                  <a:pt x="9058274" y="3048453"/>
                </a:cubicBezTo>
                <a:cubicBezTo>
                  <a:pt x="9109738" y="3201726"/>
                  <a:pt x="9023733" y="3377752"/>
                  <a:pt x="9058274" y="3540896"/>
                </a:cubicBezTo>
                <a:cubicBezTo>
                  <a:pt x="9092815" y="3704040"/>
                  <a:pt x="9017248" y="3937214"/>
                  <a:pt x="9058274" y="4127137"/>
                </a:cubicBezTo>
                <a:cubicBezTo>
                  <a:pt x="9099300" y="4317060"/>
                  <a:pt x="8998918" y="4483837"/>
                  <a:pt x="9058274" y="4689928"/>
                </a:cubicBezTo>
              </a:path>
              <a:path w="10352314" h="4689928" fill="none" extrusionOk="0">
                <a:moveTo>
                  <a:pt x="0" y="0"/>
                </a:moveTo>
                <a:cubicBezTo>
                  <a:pt x="99171" y="-11204"/>
                  <a:pt x="281454" y="51408"/>
                  <a:pt x="471605" y="0"/>
                </a:cubicBezTo>
                <a:cubicBezTo>
                  <a:pt x="661756" y="-51408"/>
                  <a:pt x="841024" y="17910"/>
                  <a:pt x="1046734" y="0"/>
                </a:cubicBezTo>
                <a:cubicBezTo>
                  <a:pt x="1252444" y="-17910"/>
                  <a:pt x="1668564" y="46164"/>
                  <a:pt x="1828909" y="0"/>
                </a:cubicBezTo>
                <a:cubicBezTo>
                  <a:pt x="1989254" y="-46164"/>
                  <a:pt x="2199116" y="39592"/>
                  <a:pt x="2404037" y="0"/>
                </a:cubicBezTo>
                <a:cubicBezTo>
                  <a:pt x="2608958" y="-39592"/>
                  <a:pt x="2855247" y="22650"/>
                  <a:pt x="3082689" y="0"/>
                </a:cubicBezTo>
                <a:cubicBezTo>
                  <a:pt x="3310131" y="-22650"/>
                  <a:pt x="3219912" y="28528"/>
                  <a:pt x="3347248" y="0"/>
                </a:cubicBezTo>
                <a:cubicBezTo>
                  <a:pt x="3474584" y="-28528"/>
                  <a:pt x="3947348" y="11698"/>
                  <a:pt x="4129423" y="0"/>
                </a:cubicBezTo>
                <a:cubicBezTo>
                  <a:pt x="4311499" y="-11698"/>
                  <a:pt x="4401088" y="11709"/>
                  <a:pt x="4601028" y="0"/>
                </a:cubicBezTo>
                <a:cubicBezTo>
                  <a:pt x="4800968" y="-11709"/>
                  <a:pt x="5067734" y="33050"/>
                  <a:pt x="5279680" y="0"/>
                </a:cubicBezTo>
                <a:cubicBezTo>
                  <a:pt x="5491626" y="-33050"/>
                  <a:pt x="5468181" y="11600"/>
                  <a:pt x="5544239" y="0"/>
                </a:cubicBezTo>
                <a:cubicBezTo>
                  <a:pt x="5620297" y="-11600"/>
                  <a:pt x="6144982" y="2156"/>
                  <a:pt x="6326414" y="0"/>
                </a:cubicBezTo>
                <a:cubicBezTo>
                  <a:pt x="6507847" y="-2156"/>
                  <a:pt x="6622006" y="10629"/>
                  <a:pt x="6798019" y="0"/>
                </a:cubicBezTo>
                <a:cubicBezTo>
                  <a:pt x="6974032" y="-10629"/>
                  <a:pt x="7175145" y="64588"/>
                  <a:pt x="7373147" y="0"/>
                </a:cubicBezTo>
                <a:cubicBezTo>
                  <a:pt x="7571149" y="-64588"/>
                  <a:pt x="7564812" y="40651"/>
                  <a:pt x="7741230" y="0"/>
                </a:cubicBezTo>
                <a:cubicBezTo>
                  <a:pt x="7917648" y="-40651"/>
                  <a:pt x="8145906" y="26757"/>
                  <a:pt x="8419881" y="0"/>
                </a:cubicBezTo>
                <a:cubicBezTo>
                  <a:pt x="8693856" y="-26757"/>
                  <a:pt x="9035990" y="44070"/>
                  <a:pt x="9202056" y="0"/>
                </a:cubicBezTo>
                <a:cubicBezTo>
                  <a:pt x="9368123" y="-44070"/>
                  <a:pt x="9526229" y="41285"/>
                  <a:pt x="9673661" y="0"/>
                </a:cubicBezTo>
                <a:cubicBezTo>
                  <a:pt x="9821094" y="-41285"/>
                  <a:pt x="10163545" y="5920"/>
                  <a:pt x="10352313" y="0"/>
                </a:cubicBezTo>
                <a:cubicBezTo>
                  <a:pt x="10369256" y="275355"/>
                  <a:pt x="10339725" y="357431"/>
                  <a:pt x="10352313" y="586241"/>
                </a:cubicBezTo>
                <a:cubicBezTo>
                  <a:pt x="10364901" y="815051"/>
                  <a:pt x="10318896" y="895267"/>
                  <a:pt x="10352313" y="1172482"/>
                </a:cubicBezTo>
                <a:cubicBezTo>
                  <a:pt x="10385730" y="1449697"/>
                  <a:pt x="10291662" y="1500026"/>
                  <a:pt x="10352313" y="1805622"/>
                </a:cubicBezTo>
                <a:cubicBezTo>
                  <a:pt x="10412964" y="2111218"/>
                  <a:pt x="10319695" y="2140386"/>
                  <a:pt x="10352313" y="2391863"/>
                </a:cubicBezTo>
                <a:cubicBezTo>
                  <a:pt x="10384931" y="2643340"/>
                  <a:pt x="10281331" y="2851113"/>
                  <a:pt x="10352313" y="3025004"/>
                </a:cubicBezTo>
                <a:cubicBezTo>
                  <a:pt x="10423295" y="3198895"/>
                  <a:pt x="10301021" y="3462062"/>
                  <a:pt x="10352313" y="3658144"/>
                </a:cubicBezTo>
                <a:cubicBezTo>
                  <a:pt x="10403605" y="3854226"/>
                  <a:pt x="10274389" y="4239956"/>
                  <a:pt x="10352313" y="4689928"/>
                </a:cubicBezTo>
                <a:cubicBezTo>
                  <a:pt x="10276129" y="4714224"/>
                  <a:pt x="10209485" y="4677947"/>
                  <a:pt x="10087754" y="4689928"/>
                </a:cubicBezTo>
                <a:cubicBezTo>
                  <a:pt x="9966023" y="4701909"/>
                  <a:pt x="9766402" y="4685818"/>
                  <a:pt x="9512625" y="4689928"/>
                </a:cubicBezTo>
                <a:cubicBezTo>
                  <a:pt x="9258848" y="4694038"/>
                  <a:pt x="9303752" y="4678642"/>
                  <a:pt x="9144543" y="4689928"/>
                </a:cubicBezTo>
                <a:cubicBezTo>
                  <a:pt x="8985334" y="4701214"/>
                  <a:pt x="8662228" y="4631434"/>
                  <a:pt x="8362368" y="4689928"/>
                </a:cubicBezTo>
                <a:cubicBezTo>
                  <a:pt x="8062509" y="4748422"/>
                  <a:pt x="8158904" y="4667970"/>
                  <a:pt x="8097809" y="4689928"/>
                </a:cubicBezTo>
                <a:cubicBezTo>
                  <a:pt x="8036714" y="4711886"/>
                  <a:pt x="7934909" y="4673760"/>
                  <a:pt x="7833250" y="4689928"/>
                </a:cubicBezTo>
                <a:cubicBezTo>
                  <a:pt x="7731591" y="4706096"/>
                  <a:pt x="7548700" y="4665034"/>
                  <a:pt x="7361645" y="4689928"/>
                </a:cubicBezTo>
                <a:cubicBezTo>
                  <a:pt x="7174591" y="4714822"/>
                  <a:pt x="6968393" y="4682114"/>
                  <a:pt x="6786516" y="4689928"/>
                </a:cubicBezTo>
                <a:cubicBezTo>
                  <a:pt x="6604639" y="4697742"/>
                  <a:pt x="6398604" y="4663604"/>
                  <a:pt x="6107865" y="4689928"/>
                </a:cubicBezTo>
                <a:cubicBezTo>
                  <a:pt x="5817126" y="4716252"/>
                  <a:pt x="5633926" y="4660258"/>
                  <a:pt x="5429213" y="4689928"/>
                </a:cubicBezTo>
                <a:cubicBezTo>
                  <a:pt x="5224500" y="4719598"/>
                  <a:pt x="5034830" y="4672399"/>
                  <a:pt x="4647038" y="4689928"/>
                </a:cubicBezTo>
                <a:cubicBezTo>
                  <a:pt x="4259247" y="4707457"/>
                  <a:pt x="4315010" y="4681678"/>
                  <a:pt x="4071910" y="4689928"/>
                </a:cubicBezTo>
                <a:cubicBezTo>
                  <a:pt x="3828810" y="4698178"/>
                  <a:pt x="3873837" y="4686550"/>
                  <a:pt x="3807351" y="4689928"/>
                </a:cubicBezTo>
                <a:cubicBezTo>
                  <a:pt x="3740865" y="4693306"/>
                  <a:pt x="3263715" y="4620864"/>
                  <a:pt x="3025176" y="4689928"/>
                </a:cubicBezTo>
                <a:cubicBezTo>
                  <a:pt x="2786638" y="4758992"/>
                  <a:pt x="2670166" y="4682192"/>
                  <a:pt x="2450047" y="4689928"/>
                </a:cubicBezTo>
                <a:cubicBezTo>
                  <a:pt x="2229928" y="4697664"/>
                  <a:pt x="2093933" y="4644696"/>
                  <a:pt x="1874919" y="4689928"/>
                </a:cubicBezTo>
                <a:cubicBezTo>
                  <a:pt x="1655905" y="4735160"/>
                  <a:pt x="1619156" y="4678320"/>
                  <a:pt x="1506837" y="4689928"/>
                </a:cubicBezTo>
                <a:cubicBezTo>
                  <a:pt x="1394518" y="4701536"/>
                  <a:pt x="1001816" y="4603976"/>
                  <a:pt x="724662" y="4689928"/>
                </a:cubicBezTo>
                <a:cubicBezTo>
                  <a:pt x="447508" y="4775880"/>
                  <a:pt x="303610" y="4652247"/>
                  <a:pt x="0" y="4689928"/>
                </a:cubicBezTo>
                <a:cubicBezTo>
                  <a:pt x="-29014" y="4369473"/>
                  <a:pt x="1703" y="4286018"/>
                  <a:pt x="0" y="4009888"/>
                </a:cubicBezTo>
                <a:cubicBezTo>
                  <a:pt x="-1703" y="3733758"/>
                  <a:pt x="55199" y="3675527"/>
                  <a:pt x="0" y="3517446"/>
                </a:cubicBezTo>
                <a:cubicBezTo>
                  <a:pt x="-55199" y="3359365"/>
                  <a:pt x="34243" y="3234955"/>
                  <a:pt x="0" y="3071903"/>
                </a:cubicBezTo>
                <a:cubicBezTo>
                  <a:pt x="-34243" y="2908851"/>
                  <a:pt x="3035" y="2666908"/>
                  <a:pt x="0" y="2485662"/>
                </a:cubicBezTo>
                <a:cubicBezTo>
                  <a:pt x="-3035" y="2304416"/>
                  <a:pt x="8400" y="2217306"/>
                  <a:pt x="0" y="1993219"/>
                </a:cubicBezTo>
                <a:cubicBezTo>
                  <a:pt x="-8400" y="1769132"/>
                  <a:pt x="24798" y="1492887"/>
                  <a:pt x="0" y="1313180"/>
                </a:cubicBezTo>
                <a:cubicBezTo>
                  <a:pt x="-24798" y="1133473"/>
                  <a:pt x="19176" y="938241"/>
                  <a:pt x="0" y="680040"/>
                </a:cubicBezTo>
                <a:cubicBezTo>
                  <a:pt x="-19176" y="421839"/>
                  <a:pt x="44872" y="209610"/>
                  <a:pt x="0" y="0"/>
                </a:cubicBezTo>
                <a:close/>
              </a:path>
            </a:pathLst>
          </a:custGeom>
          <a:noFill/>
          <a:ln w="4762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flowChartPredefinedProcess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保護者のおもいを受け止めて</a:t>
            </a:r>
            <a:endParaRPr lang="en-US" altLang="ja-JP" sz="48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過去にとらわれず</a:t>
            </a:r>
            <a:endParaRPr kumimoji="1" lang="en-US" altLang="ja-JP" sz="48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未来を見据え</a:t>
            </a:r>
            <a:endParaRPr lang="en-US" altLang="ja-JP" sz="48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経営の視点を持つ</a:t>
            </a:r>
            <a:endParaRPr kumimoji="1" lang="en-US" altLang="ja-JP" sz="48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新しい</a:t>
            </a:r>
            <a:endParaRPr kumimoji="1" lang="en-US" altLang="ja-JP" sz="48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バレーボールクラブ</a:t>
            </a:r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活動を！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3779A0-1B34-25C8-EB35-78E481375F8A}"/>
              </a:ext>
            </a:extLst>
          </p:cNvPr>
          <p:cNvSpPr txBox="1"/>
          <p:nvPr/>
        </p:nvSpPr>
        <p:spPr>
          <a:xfrm>
            <a:off x="4413537" y="5204628"/>
            <a:ext cx="6998321" cy="1323439"/>
          </a:xfrm>
          <a:prstGeom prst="rect">
            <a:avLst/>
          </a:prstGeom>
          <a:noFill/>
          <a:ln w="698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7030A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日本小学生バレーボール連盟</a:t>
            </a:r>
            <a:endParaRPr kumimoji="1" lang="en-US" altLang="ja-JP" sz="4000" b="1" dirty="0">
              <a:solidFill>
                <a:srgbClr val="7030A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b="1" dirty="0">
                <a:solidFill>
                  <a:srgbClr val="7030A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コンプライアンス委員会</a:t>
            </a:r>
            <a:endParaRPr kumimoji="1" lang="ja-JP" altLang="en-US" sz="4000" b="1" dirty="0">
              <a:solidFill>
                <a:srgbClr val="7030A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6081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8B8D106-B5C4-298A-E0B0-8E0EF2C29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537" y="224590"/>
            <a:ext cx="9095874" cy="671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69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7267E03-9F20-5CE6-18AC-88A4914D08DA}"/>
              </a:ext>
            </a:extLst>
          </p:cNvPr>
          <p:cNvSpPr/>
          <p:nvPr/>
        </p:nvSpPr>
        <p:spPr>
          <a:xfrm>
            <a:off x="621664" y="544977"/>
            <a:ext cx="9187130" cy="92333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令和６年度の事案の特徴　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E58274-4B76-0925-77B8-217801348690}"/>
              </a:ext>
            </a:extLst>
          </p:cNvPr>
          <p:cNvSpPr txBox="1"/>
          <p:nvPr/>
        </p:nvSpPr>
        <p:spPr>
          <a:xfrm>
            <a:off x="1033727" y="2535233"/>
            <a:ext cx="10315074" cy="2523768"/>
          </a:xfrm>
          <a:prstGeom prst="rect">
            <a:avLst/>
          </a:prstGeom>
          <a:noFill/>
          <a:ln w="66675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暴力が</a:t>
            </a:r>
            <a:r>
              <a:rPr lang="ja-JP" altLang="en-US" sz="6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減少傾向</a:t>
            </a:r>
            <a:endParaRPr kumimoji="1" lang="en-US" altLang="ja-JP" sz="6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しかし、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事の重大さ（被害者の心の傷の度合い）は依然として変わらない</a:t>
            </a:r>
            <a:endParaRPr kumimoji="1" lang="ja-JP" altLang="en-US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2658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6F50EDF-4978-6641-3A48-6CDE6733BFBE}"/>
              </a:ext>
            </a:extLst>
          </p:cNvPr>
          <p:cNvSpPr/>
          <p:nvPr/>
        </p:nvSpPr>
        <p:spPr>
          <a:xfrm>
            <a:off x="408721" y="482347"/>
            <a:ext cx="9187130" cy="92333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令和６年度の事案の特徴　２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54F4157-1D9E-DDBE-24AF-0E6B74B0DD16}"/>
              </a:ext>
            </a:extLst>
          </p:cNvPr>
          <p:cNvSpPr txBox="1"/>
          <p:nvPr/>
        </p:nvSpPr>
        <p:spPr>
          <a:xfrm>
            <a:off x="1033727" y="2535233"/>
            <a:ext cx="10315074" cy="2523768"/>
          </a:xfrm>
          <a:prstGeom prst="rect">
            <a:avLst/>
          </a:prstGeom>
          <a:noFill/>
          <a:ln w="66675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不適切な指導が多い</a:t>
            </a:r>
            <a:endParaRPr kumimoji="1" lang="en-US" altLang="ja-JP" sz="6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しかし、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事の重大さ（被害者の心の傷の度合い）は依然として変わらない</a:t>
            </a:r>
            <a:endParaRPr kumimoji="1" lang="ja-JP" altLang="en-US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249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8ED4C09-EE31-201E-F236-EE30DCEB8B73}"/>
              </a:ext>
            </a:extLst>
          </p:cNvPr>
          <p:cNvSpPr txBox="1"/>
          <p:nvPr/>
        </p:nvSpPr>
        <p:spPr>
          <a:xfrm>
            <a:off x="737935" y="872273"/>
            <a:ext cx="7587917" cy="2585323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体調不良で休んだら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大会に参加させて</a:t>
            </a:r>
            <a:endParaRPr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もらえなかった</a:t>
            </a:r>
            <a:endParaRPr lang="ja-JP" altLang="en-US" sz="4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C79DF5-A5A8-F802-CFE4-631083FA712E}"/>
              </a:ext>
            </a:extLst>
          </p:cNvPr>
          <p:cNvSpPr txBox="1"/>
          <p:nvPr/>
        </p:nvSpPr>
        <p:spPr>
          <a:xfrm>
            <a:off x="4419599" y="4231401"/>
            <a:ext cx="7058526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手を骨折した選手を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大会に参加させた</a:t>
            </a:r>
            <a:endParaRPr kumimoji="1" lang="ja-JP" altLang="en-US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2294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6DE89-5C91-A765-7FEB-42B426F12C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爆発: 14 pt 1">
            <a:extLst>
              <a:ext uri="{FF2B5EF4-FFF2-40B4-BE49-F238E27FC236}">
                <a16:creationId xmlns:a16="http://schemas.microsoft.com/office/drawing/2014/main" id="{3DA59AB4-3EAF-0C65-EDE5-04505D3CBF4C}"/>
              </a:ext>
            </a:extLst>
          </p:cNvPr>
          <p:cNvSpPr/>
          <p:nvPr/>
        </p:nvSpPr>
        <p:spPr>
          <a:xfrm>
            <a:off x="1375611" y="3352855"/>
            <a:ext cx="10972800" cy="3457019"/>
          </a:xfrm>
          <a:custGeom>
            <a:avLst/>
            <a:gdLst>
              <a:gd name="connsiteX0" fmla="*/ 5822696 w 10972800"/>
              <a:gd name="connsiteY0" fmla="*/ 694924 h 3457019"/>
              <a:gd name="connsiteX1" fmla="*/ 6228446 w 10972800"/>
              <a:gd name="connsiteY1" fmla="*/ 528142 h 3457019"/>
              <a:gd name="connsiteX2" fmla="*/ 6600383 w 10972800"/>
              <a:gd name="connsiteY2" fmla="*/ 375259 h 3457019"/>
              <a:gd name="connsiteX3" fmla="*/ 7056852 w 10972800"/>
              <a:gd name="connsiteY3" fmla="*/ 187629 h 3457019"/>
              <a:gd name="connsiteX4" fmla="*/ 7513320 w 10972800"/>
              <a:gd name="connsiteY4" fmla="*/ 0 h 3457019"/>
              <a:gd name="connsiteX5" fmla="*/ 7378700 w 10972800"/>
              <a:gd name="connsiteY5" fmla="*/ 924592 h 3457019"/>
              <a:gd name="connsiteX6" fmla="*/ 7803225 w 10972800"/>
              <a:gd name="connsiteY6" fmla="*/ 824530 h 3457019"/>
              <a:gd name="connsiteX7" fmla="*/ 8280817 w 10972800"/>
              <a:gd name="connsiteY7" fmla="*/ 711961 h 3457019"/>
              <a:gd name="connsiteX8" fmla="*/ 8758408 w 10972800"/>
              <a:gd name="connsiteY8" fmla="*/ 599392 h 3457019"/>
              <a:gd name="connsiteX9" fmla="*/ 9147556 w 10972800"/>
              <a:gd name="connsiteY9" fmla="*/ 507669 h 3457019"/>
              <a:gd name="connsiteX10" fmla="*/ 8717768 w 10972800"/>
              <a:gd name="connsiteY10" fmla="*/ 787304 h 3457019"/>
              <a:gd name="connsiteX11" fmla="*/ 8321040 w 10972800"/>
              <a:gd name="connsiteY11" fmla="*/ 1045428 h 3457019"/>
              <a:gd name="connsiteX12" fmla="*/ 8771839 w 10972800"/>
              <a:gd name="connsiteY12" fmla="*/ 1048502 h 3457019"/>
              <a:gd name="connsiteX13" fmla="*/ 9355226 w 10972800"/>
              <a:gd name="connsiteY13" fmla="*/ 1052481 h 3457019"/>
              <a:gd name="connsiteX14" fmla="*/ 9832543 w 10972800"/>
              <a:gd name="connsiteY14" fmla="*/ 1055736 h 3457019"/>
              <a:gd name="connsiteX15" fmla="*/ 10362895 w 10972800"/>
              <a:gd name="connsiteY15" fmla="*/ 1059353 h 3457019"/>
              <a:gd name="connsiteX16" fmla="*/ 10972800 w 10972800"/>
              <a:gd name="connsiteY16" fmla="*/ 1063513 h 3457019"/>
              <a:gd name="connsiteX17" fmla="*/ 10386695 w 10972800"/>
              <a:gd name="connsiteY17" fmla="*/ 1173826 h 3457019"/>
              <a:gd name="connsiteX18" fmla="*/ 9847478 w 10972800"/>
              <a:gd name="connsiteY18" fmla="*/ 1275313 h 3457019"/>
              <a:gd name="connsiteX19" fmla="*/ 9308262 w 10972800"/>
              <a:gd name="connsiteY19" fmla="*/ 1376801 h 3457019"/>
              <a:gd name="connsiteX20" fmla="*/ 8628380 w 10972800"/>
              <a:gd name="connsiteY20" fmla="*/ 1504763 h 3457019"/>
              <a:gd name="connsiteX21" fmla="*/ 8967826 w 10972800"/>
              <a:gd name="connsiteY21" fmla="*/ 1661891 h 3457019"/>
              <a:gd name="connsiteX22" fmla="*/ 9281160 w 10972800"/>
              <a:gd name="connsiteY22" fmla="*/ 1806932 h 3457019"/>
              <a:gd name="connsiteX23" fmla="*/ 8801100 w 10972800"/>
              <a:gd name="connsiteY23" fmla="*/ 1888556 h 3457019"/>
              <a:gd name="connsiteX24" fmla="*/ 8321040 w 10972800"/>
              <a:gd name="connsiteY24" fmla="*/ 1970180 h 3457019"/>
              <a:gd name="connsiteX25" fmla="*/ 8718496 w 10972800"/>
              <a:gd name="connsiteY25" fmla="*/ 2136772 h 3457019"/>
              <a:gd name="connsiteX26" fmla="*/ 9166691 w 10972800"/>
              <a:gd name="connsiteY26" fmla="*/ 2324631 h 3457019"/>
              <a:gd name="connsiteX27" fmla="*/ 9589516 w 10972800"/>
              <a:gd name="connsiteY27" fmla="*/ 2501857 h 3457019"/>
              <a:gd name="connsiteX28" fmla="*/ 9115989 w 10972800"/>
              <a:gd name="connsiteY28" fmla="*/ 2456717 h 3457019"/>
              <a:gd name="connsiteX29" fmla="*/ 8556366 w 10972800"/>
              <a:gd name="connsiteY29" fmla="*/ 2403370 h 3457019"/>
              <a:gd name="connsiteX30" fmla="*/ 8039791 w 10972800"/>
              <a:gd name="connsiteY30" fmla="*/ 2354127 h 3457019"/>
              <a:gd name="connsiteX31" fmla="*/ 7437120 w 10972800"/>
              <a:gd name="connsiteY31" fmla="*/ 2296676 h 3457019"/>
              <a:gd name="connsiteX32" fmla="*/ 7590536 w 10972800"/>
              <a:gd name="connsiteY32" fmla="*/ 2780019 h 3457019"/>
              <a:gd name="connsiteX33" fmla="*/ 7150899 w 10972800"/>
              <a:gd name="connsiteY33" fmla="*/ 2708056 h 3457019"/>
              <a:gd name="connsiteX34" fmla="*/ 6725293 w 10972800"/>
              <a:gd name="connsiteY34" fmla="*/ 2638390 h 3457019"/>
              <a:gd name="connsiteX35" fmla="*/ 6187440 w 10972800"/>
              <a:gd name="connsiteY35" fmla="*/ 2550351 h 3457019"/>
              <a:gd name="connsiteX36" fmla="*/ 5898896 w 10972800"/>
              <a:gd name="connsiteY36" fmla="*/ 3015608 h 3457019"/>
              <a:gd name="connsiteX37" fmla="*/ 5483454 w 10972800"/>
              <a:gd name="connsiteY37" fmla="*/ 2904881 h 3457019"/>
              <a:gd name="connsiteX38" fmla="*/ 5014976 w 10972800"/>
              <a:gd name="connsiteY38" fmla="*/ 2780019 h 3457019"/>
              <a:gd name="connsiteX39" fmla="*/ 4705380 w 10972800"/>
              <a:gd name="connsiteY39" fmla="*/ 2974931 h 3457019"/>
              <a:gd name="connsiteX40" fmla="*/ 4419600 w 10972800"/>
              <a:gd name="connsiteY40" fmla="*/ 3154849 h 3457019"/>
              <a:gd name="connsiteX41" fmla="*/ 4121658 w 10972800"/>
              <a:gd name="connsiteY41" fmla="*/ 3027852 h 3457019"/>
              <a:gd name="connsiteX42" fmla="*/ 3823716 w 10972800"/>
              <a:gd name="connsiteY42" fmla="*/ 2900855 h 3457019"/>
              <a:gd name="connsiteX43" fmla="*/ 3381756 w 10972800"/>
              <a:gd name="connsiteY43" fmla="*/ 3086243 h 3457019"/>
              <a:gd name="connsiteX44" fmla="*/ 2913278 w 10972800"/>
              <a:gd name="connsiteY44" fmla="*/ 3282754 h 3457019"/>
              <a:gd name="connsiteX45" fmla="*/ 2497836 w 10972800"/>
              <a:gd name="connsiteY45" fmla="*/ 3457019 h 3457019"/>
              <a:gd name="connsiteX46" fmla="*/ 2440940 w 10972800"/>
              <a:gd name="connsiteY46" fmla="*/ 2919260 h 3457019"/>
              <a:gd name="connsiteX47" fmla="*/ 1844887 w 10972800"/>
              <a:gd name="connsiteY47" fmla="*/ 2897120 h 3457019"/>
              <a:gd name="connsiteX48" fmla="*/ 1248833 w 10972800"/>
              <a:gd name="connsiteY48" fmla="*/ 2874980 h 3457019"/>
              <a:gd name="connsiteX49" fmla="*/ 652780 w 10972800"/>
              <a:gd name="connsiteY49" fmla="*/ 2852840 h 3457019"/>
              <a:gd name="connsiteX50" fmla="*/ 1192987 w 10972800"/>
              <a:gd name="connsiteY50" fmla="*/ 2648524 h 3457019"/>
              <a:gd name="connsiteX51" fmla="*/ 1691640 w 10972800"/>
              <a:gd name="connsiteY51" fmla="*/ 2459925 h 3457019"/>
              <a:gd name="connsiteX52" fmla="*/ 1144676 w 10972800"/>
              <a:gd name="connsiteY52" fmla="*/ 2330916 h 3457019"/>
              <a:gd name="connsiteX53" fmla="*/ 580796 w 10972800"/>
              <a:gd name="connsiteY53" fmla="*/ 2197916 h 3457019"/>
              <a:gd name="connsiteX54" fmla="*/ 0 w 10972800"/>
              <a:gd name="connsiteY54" fmla="*/ 2060927 h 3457019"/>
              <a:gd name="connsiteX55" fmla="*/ 539725 w 10972800"/>
              <a:gd name="connsiteY55" fmla="*/ 2005399 h 3457019"/>
              <a:gd name="connsiteX56" fmla="*/ 979500 w 10972800"/>
              <a:gd name="connsiteY56" fmla="*/ 1960153 h 3457019"/>
              <a:gd name="connsiteX57" fmla="*/ 1439266 w 10972800"/>
              <a:gd name="connsiteY57" fmla="*/ 1912851 h 3457019"/>
              <a:gd name="connsiteX58" fmla="*/ 1998980 w 10972800"/>
              <a:gd name="connsiteY58" fmla="*/ 1855266 h 3457019"/>
              <a:gd name="connsiteX59" fmla="*/ 1531112 w 10972800"/>
              <a:gd name="connsiteY59" fmla="*/ 1678041 h 3457019"/>
              <a:gd name="connsiteX60" fmla="*/ 1035172 w 10972800"/>
              <a:gd name="connsiteY60" fmla="*/ 1490182 h 3457019"/>
              <a:gd name="connsiteX61" fmla="*/ 595376 w 10972800"/>
              <a:gd name="connsiteY61" fmla="*/ 1323590 h 3457019"/>
              <a:gd name="connsiteX62" fmla="*/ 1128776 w 10972800"/>
              <a:gd name="connsiteY62" fmla="*/ 1305465 h 3457019"/>
              <a:gd name="connsiteX63" fmla="*/ 1598168 w 10972800"/>
              <a:gd name="connsiteY63" fmla="*/ 1289514 h 3457019"/>
              <a:gd name="connsiteX64" fmla="*/ 2131568 w 10972800"/>
              <a:gd name="connsiteY64" fmla="*/ 1271389 h 3457019"/>
              <a:gd name="connsiteX65" fmla="*/ 2728976 w 10972800"/>
              <a:gd name="connsiteY65" fmla="*/ 1251088 h 3457019"/>
              <a:gd name="connsiteX66" fmla="*/ 2516835 w 10972800"/>
              <a:gd name="connsiteY66" fmla="*/ 929048 h 3457019"/>
              <a:gd name="connsiteX67" fmla="*/ 2287016 w 10972800"/>
              <a:gd name="connsiteY67" fmla="*/ 580171 h 3457019"/>
              <a:gd name="connsiteX68" fmla="*/ 2842240 w 10972800"/>
              <a:gd name="connsiteY68" fmla="*/ 699309 h 3457019"/>
              <a:gd name="connsiteX69" fmla="*/ 3397463 w 10972800"/>
              <a:gd name="connsiteY69" fmla="*/ 818446 h 3457019"/>
              <a:gd name="connsiteX70" fmla="*/ 3890996 w 10972800"/>
              <a:gd name="connsiteY70" fmla="*/ 924346 h 3457019"/>
              <a:gd name="connsiteX71" fmla="*/ 4343400 w 10972800"/>
              <a:gd name="connsiteY71" fmla="*/ 1021421 h 3457019"/>
              <a:gd name="connsiteX72" fmla="*/ 4629180 w 10972800"/>
              <a:gd name="connsiteY72" fmla="*/ 676103 h 3457019"/>
              <a:gd name="connsiteX73" fmla="*/ 4938776 w 10972800"/>
              <a:gd name="connsiteY73" fmla="*/ 302009 h 3457019"/>
              <a:gd name="connsiteX74" fmla="*/ 5354218 w 10972800"/>
              <a:gd name="connsiteY74" fmla="*/ 486679 h 3457019"/>
              <a:gd name="connsiteX75" fmla="*/ 5822696 w 10972800"/>
              <a:gd name="connsiteY75" fmla="*/ 694924 h 3457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0972800" h="3457019" extrusionOk="0">
                <a:moveTo>
                  <a:pt x="5822696" y="694924"/>
                </a:moveTo>
                <a:cubicBezTo>
                  <a:pt x="5989576" y="597719"/>
                  <a:pt x="6125992" y="612698"/>
                  <a:pt x="6228446" y="528142"/>
                </a:cubicBezTo>
                <a:cubicBezTo>
                  <a:pt x="6330900" y="443586"/>
                  <a:pt x="6437733" y="442193"/>
                  <a:pt x="6600383" y="375259"/>
                </a:cubicBezTo>
                <a:cubicBezTo>
                  <a:pt x="6763033" y="308325"/>
                  <a:pt x="6920666" y="294377"/>
                  <a:pt x="7056852" y="187629"/>
                </a:cubicBezTo>
                <a:cubicBezTo>
                  <a:pt x="7193038" y="80881"/>
                  <a:pt x="7394005" y="81108"/>
                  <a:pt x="7513320" y="0"/>
                </a:cubicBezTo>
                <a:cubicBezTo>
                  <a:pt x="7534331" y="339649"/>
                  <a:pt x="7491130" y="624375"/>
                  <a:pt x="7378700" y="924592"/>
                </a:cubicBezTo>
                <a:cubicBezTo>
                  <a:pt x="7539351" y="862700"/>
                  <a:pt x="7680275" y="868960"/>
                  <a:pt x="7803225" y="824530"/>
                </a:cubicBezTo>
                <a:cubicBezTo>
                  <a:pt x="7926175" y="780101"/>
                  <a:pt x="8137064" y="752268"/>
                  <a:pt x="8280817" y="711961"/>
                </a:cubicBezTo>
                <a:cubicBezTo>
                  <a:pt x="8424570" y="671654"/>
                  <a:pt x="8652075" y="664486"/>
                  <a:pt x="8758408" y="599392"/>
                </a:cubicBezTo>
                <a:cubicBezTo>
                  <a:pt x="8864741" y="534298"/>
                  <a:pt x="9025057" y="559090"/>
                  <a:pt x="9147556" y="507669"/>
                </a:cubicBezTo>
                <a:cubicBezTo>
                  <a:pt x="9017158" y="650295"/>
                  <a:pt x="8815246" y="679472"/>
                  <a:pt x="8717768" y="787304"/>
                </a:cubicBezTo>
                <a:cubicBezTo>
                  <a:pt x="8620290" y="895136"/>
                  <a:pt x="8459944" y="917568"/>
                  <a:pt x="8321040" y="1045428"/>
                </a:cubicBezTo>
                <a:cubicBezTo>
                  <a:pt x="8448208" y="1030254"/>
                  <a:pt x="8555107" y="1064957"/>
                  <a:pt x="8771839" y="1048502"/>
                </a:cubicBezTo>
                <a:cubicBezTo>
                  <a:pt x="8988571" y="1032048"/>
                  <a:pt x="9201586" y="1098742"/>
                  <a:pt x="9355226" y="1052481"/>
                </a:cubicBezTo>
                <a:cubicBezTo>
                  <a:pt x="9508866" y="1006220"/>
                  <a:pt x="9602643" y="1067724"/>
                  <a:pt x="9832543" y="1055736"/>
                </a:cubicBezTo>
                <a:cubicBezTo>
                  <a:pt x="10062443" y="1043748"/>
                  <a:pt x="10214134" y="1117475"/>
                  <a:pt x="10362895" y="1059353"/>
                </a:cubicBezTo>
                <a:cubicBezTo>
                  <a:pt x="10511656" y="1001231"/>
                  <a:pt x="10796014" y="1122133"/>
                  <a:pt x="10972800" y="1063513"/>
                </a:cubicBezTo>
                <a:cubicBezTo>
                  <a:pt x="10734686" y="1155852"/>
                  <a:pt x="10563748" y="1098153"/>
                  <a:pt x="10386695" y="1173826"/>
                </a:cubicBezTo>
                <a:cubicBezTo>
                  <a:pt x="10209642" y="1249499"/>
                  <a:pt x="10024912" y="1240304"/>
                  <a:pt x="9847478" y="1275313"/>
                </a:cubicBezTo>
                <a:cubicBezTo>
                  <a:pt x="9670045" y="1310322"/>
                  <a:pt x="9489068" y="1280825"/>
                  <a:pt x="9308262" y="1376801"/>
                </a:cubicBezTo>
                <a:cubicBezTo>
                  <a:pt x="9127456" y="1472777"/>
                  <a:pt x="8891822" y="1398255"/>
                  <a:pt x="8628380" y="1504763"/>
                </a:cubicBezTo>
                <a:cubicBezTo>
                  <a:pt x="8787342" y="1564474"/>
                  <a:pt x="8871676" y="1639640"/>
                  <a:pt x="8967826" y="1661891"/>
                </a:cubicBezTo>
                <a:cubicBezTo>
                  <a:pt x="9063976" y="1684142"/>
                  <a:pt x="9192231" y="1771288"/>
                  <a:pt x="9281160" y="1806932"/>
                </a:cubicBezTo>
                <a:cubicBezTo>
                  <a:pt x="9133803" y="1872185"/>
                  <a:pt x="8951904" y="1842644"/>
                  <a:pt x="8801100" y="1888556"/>
                </a:cubicBezTo>
                <a:cubicBezTo>
                  <a:pt x="8650296" y="1934468"/>
                  <a:pt x="8421289" y="1920556"/>
                  <a:pt x="8321040" y="1970180"/>
                </a:cubicBezTo>
                <a:cubicBezTo>
                  <a:pt x="8458243" y="1997830"/>
                  <a:pt x="8569475" y="2083496"/>
                  <a:pt x="8718496" y="2136772"/>
                </a:cubicBezTo>
                <a:cubicBezTo>
                  <a:pt x="8867517" y="2190048"/>
                  <a:pt x="9046720" y="2330481"/>
                  <a:pt x="9166691" y="2324631"/>
                </a:cubicBezTo>
                <a:cubicBezTo>
                  <a:pt x="9286662" y="2318781"/>
                  <a:pt x="9394570" y="2458318"/>
                  <a:pt x="9589516" y="2501857"/>
                </a:cubicBezTo>
                <a:cubicBezTo>
                  <a:pt x="9427078" y="2498080"/>
                  <a:pt x="9286642" y="2461632"/>
                  <a:pt x="9115989" y="2456717"/>
                </a:cubicBezTo>
                <a:cubicBezTo>
                  <a:pt x="8945336" y="2451802"/>
                  <a:pt x="8742589" y="2415896"/>
                  <a:pt x="8556366" y="2403370"/>
                </a:cubicBezTo>
                <a:cubicBezTo>
                  <a:pt x="8370143" y="2390844"/>
                  <a:pt x="8238172" y="2348062"/>
                  <a:pt x="8039791" y="2354127"/>
                </a:cubicBezTo>
                <a:cubicBezTo>
                  <a:pt x="7841410" y="2360191"/>
                  <a:pt x="7727958" y="2255529"/>
                  <a:pt x="7437120" y="2296676"/>
                </a:cubicBezTo>
                <a:cubicBezTo>
                  <a:pt x="7483702" y="2439105"/>
                  <a:pt x="7499558" y="2680059"/>
                  <a:pt x="7590536" y="2780019"/>
                </a:cubicBezTo>
                <a:cubicBezTo>
                  <a:pt x="7428299" y="2805088"/>
                  <a:pt x="7369449" y="2710501"/>
                  <a:pt x="7150899" y="2708056"/>
                </a:cubicBezTo>
                <a:cubicBezTo>
                  <a:pt x="6932349" y="2705611"/>
                  <a:pt x="6845453" y="2617174"/>
                  <a:pt x="6725293" y="2638390"/>
                </a:cubicBezTo>
                <a:cubicBezTo>
                  <a:pt x="6605133" y="2659606"/>
                  <a:pt x="6430937" y="2589755"/>
                  <a:pt x="6187440" y="2550351"/>
                </a:cubicBezTo>
                <a:cubicBezTo>
                  <a:pt x="6049989" y="2777530"/>
                  <a:pt x="5946335" y="2887378"/>
                  <a:pt x="5898896" y="3015608"/>
                </a:cubicBezTo>
                <a:cubicBezTo>
                  <a:pt x="5770725" y="2987281"/>
                  <a:pt x="5593921" y="2900097"/>
                  <a:pt x="5483454" y="2904881"/>
                </a:cubicBezTo>
                <a:cubicBezTo>
                  <a:pt x="5372987" y="2909665"/>
                  <a:pt x="5253770" y="2821260"/>
                  <a:pt x="5014976" y="2780019"/>
                </a:cubicBezTo>
                <a:cubicBezTo>
                  <a:pt x="4963928" y="2842339"/>
                  <a:pt x="4763583" y="2917722"/>
                  <a:pt x="4705380" y="2974931"/>
                </a:cubicBezTo>
                <a:cubicBezTo>
                  <a:pt x="4647177" y="3032140"/>
                  <a:pt x="4523388" y="3087569"/>
                  <a:pt x="4419600" y="3154849"/>
                </a:cubicBezTo>
                <a:cubicBezTo>
                  <a:pt x="4273269" y="3113310"/>
                  <a:pt x="4214784" y="3044501"/>
                  <a:pt x="4121658" y="3027852"/>
                </a:cubicBezTo>
                <a:cubicBezTo>
                  <a:pt x="4028532" y="3011203"/>
                  <a:pt x="3890220" y="2925497"/>
                  <a:pt x="3823716" y="2900855"/>
                </a:cubicBezTo>
                <a:cubicBezTo>
                  <a:pt x="3653567" y="3027458"/>
                  <a:pt x="3512938" y="3004160"/>
                  <a:pt x="3381756" y="3086243"/>
                </a:cubicBezTo>
                <a:cubicBezTo>
                  <a:pt x="3250574" y="3168326"/>
                  <a:pt x="3071329" y="3168602"/>
                  <a:pt x="2913278" y="3282754"/>
                </a:cubicBezTo>
                <a:cubicBezTo>
                  <a:pt x="2755227" y="3396906"/>
                  <a:pt x="2635952" y="3378351"/>
                  <a:pt x="2497836" y="3457019"/>
                </a:cubicBezTo>
                <a:cubicBezTo>
                  <a:pt x="2486346" y="3249486"/>
                  <a:pt x="2463249" y="3085319"/>
                  <a:pt x="2440940" y="2919260"/>
                </a:cubicBezTo>
                <a:cubicBezTo>
                  <a:pt x="2175266" y="2954121"/>
                  <a:pt x="2140407" y="2903942"/>
                  <a:pt x="1844887" y="2897120"/>
                </a:cubicBezTo>
                <a:cubicBezTo>
                  <a:pt x="1549367" y="2890298"/>
                  <a:pt x="1400915" y="2870947"/>
                  <a:pt x="1248833" y="2874980"/>
                </a:cubicBezTo>
                <a:cubicBezTo>
                  <a:pt x="1096751" y="2879013"/>
                  <a:pt x="824163" y="2805231"/>
                  <a:pt x="652780" y="2852840"/>
                </a:cubicBezTo>
                <a:cubicBezTo>
                  <a:pt x="846934" y="2715027"/>
                  <a:pt x="947062" y="2748171"/>
                  <a:pt x="1192987" y="2648524"/>
                </a:cubicBezTo>
                <a:cubicBezTo>
                  <a:pt x="1438912" y="2548878"/>
                  <a:pt x="1508420" y="2563245"/>
                  <a:pt x="1691640" y="2459925"/>
                </a:cubicBezTo>
                <a:cubicBezTo>
                  <a:pt x="1496337" y="2431348"/>
                  <a:pt x="1315989" y="2304870"/>
                  <a:pt x="1144676" y="2330916"/>
                </a:cubicBezTo>
                <a:cubicBezTo>
                  <a:pt x="973363" y="2356961"/>
                  <a:pt x="856527" y="2252596"/>
                  <a:pt x="580796" y="2197916"/>
                </a:cubicBezTo>
                <a:cubicBezTo>
                  <a:pt x="305065" y="2143237"/>
                  <a:pt x="275269" y="2113446"/>
                  <a:pt x="0" y="2060927"/>
                </a:cubicBezTo>
                <a:cubicBezTo>
                  <a:pt x="153253" y="1992483"/>
                  <a:pt x="293730" y="2041053"/>
                  <a:pt x="539725" y="2005399"/>
                </a:cubicBezTo>
                <a:cubicBezTo>
                  <a:pt x="785720" y="1969744"/>
                  <a:pt x="842538" y="2010970"/>
                  <a:pt x="979500" y="1960153"/>
                </a:cubicBezTo>
                <a:cubicBezTo>
                  <a:pt x="1116462" y="1909336"/>
                  <a:pt x="1340448" y="1940054"/>
                  <a:pt x="1439266" y="1912851"/>
                </a:cubicBezTo>
                <a:cubicBezTo>
                  <a:pt x="1538084" y="1885648"/>
                  <a:pt x="1804934" y="1877490"/>
                  <a:pt x="1998980" y="1855266"/>
                </a:cubicBezTo>
                <a:cubicBezTo>
                  <a:pt x="1813613" y="1836814"/>
                  <a:pt x="1755814" y="1715030"/>
                  <a:pt x="1531112" y="1678041"/>
                </a:cubicBezTo>
                <a:cubicBezTo>
                  <a:pt x="1306410" y="1641052"/>
                  <a:pt x="1182738" y="1498012"/>
                  <a:pt x="1035172" y="1490182"/>
                </a:cubicBezTo>
                <a:cubicBezTo>
                  <a:pt x="887606" y="1482352"/>
                  <a:pt x="694050" y="1354610"/>
                  <a:pt x="595376" y="1323590"/>
                </a:cubicBezTo>
                <a:cubicBezTo>
                  <a:pt x="755264" y="1256694"/>
                  <a:pt x="972169" y="1333205"/>
                  <a:pt x="1128776" y="1305465"/>
                </a:cubicBezTo>
                <a:cubicBezTo>
                  <a:pt x="1285383" y="1277725"/>
                  <a:pt x="1492650" y="1345279"/>
                  <a:pt x="1598168" y="1289514"/>
                </a:cubicBezTo>
                <a:cubicBezTo>
                  <a:pt x="1703686" y="1233749"/>
                  <a:pt x="1946564" y="1302001"/>
                  <a:pt x="2131568" y="1271389"/>
                </a:cubicBezTo>
                <a:cubicBezTo>
                  <a:pt x="2316572" y="1240776"/>
                  <a:pt x="2604929" y="1306918"/>
                  <a:pt x="2728976" y="1251088"/>
                </a:cubicBezTo>
                <a:cubicBezTo>
                  <a:pt x="2640785" y="1127266"/>
                  <a:pt x="2634568" y="1068752"/>
                  <a:pt x="2516835" y="929048"/>
                </a:cubicBezTo>
                <a:cubicBezTo>
                  <a:pt x="2399103" y="789344"/>
                  <a:pt x="2386584" y="660234"/>
                  <a:pt x="2287016" y="580171"/>
                </a:cubicBezTo>
                <a:cubicBezTo>
                  <a:pt x="2516191" y="596514"/>
                  <a:pt x="2677116" y="716804"/>
                  <a:pt x="2842240" y="699309"/>
                </a:cubicBezTo>
                <a:cubicBezTo>
                  <a:pt x="3007364" y="681814"/>
                  <a:pt x="3152357" y="796860"/>
                  <a:pt x="3397463" y="818446"/>
                </a:cubicBezTo>
                <a:cubicBezTo>
                  <a:pt x="3642569" y="840032"/>
                  <a:pt x="3709195" y="917439"/>
                  <a:pt x="3890996" y="924346"/>
                </a:cubicBezTo>
                <a:cubicBezTo>
                  <a:pt x="4072797" y="931253"/>
                  <a:pt x="4155564" y="1013293"/>
                  <a:pt x="4343400" y="1021421"/>
                </a:cubicBezTo>
                <a:cubicBezTo>
                  <a:pt x="4441745" y="900577"/>
                  <a:pt x="4556808" y="788199"/>
                  <a:pt x="4629180" y="676103"/>
                </a:cubicBezTo>
                <a:cubicBezTo>
                  <a:pt x="4701553" y="564008"/>
                  <a:pt x="4799484" y="495538"/>
                  <a:pt x="4938776" y="302009"/>
                </a:cubicBezTo>
                <a:cubicBezTo>
                  <a:pt x="5063466" y="315407"/>
                  <a:pt x="5169450" y="440564"/>
                  <a:pt x="5354218" y="486679"/>
                </a:cubicBezTo>
                <a:cubicBezTo>
                  <a:pt x="5538986" y="532794"/>
                  <a:pt x="5672132" y="686251"/>
                  <a:pt x="5822696" y="694924"/>
                </a:cubicBezTo>
                <a:close/>
              </a:path>
            </a:pathLst>
          </a:custGeom>
          <a:noFill/>
          <a:ln w="47625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irregularSeal2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0D66866-5B21-EAE0-B730-3F117D9CE185}"/>
              </a:ext>
            </a:extLst>
          </p:cNvPr>
          <p:cNvSpPr txBox="1"/>
          <p:nvPr/>
        </p:nvSpPr>
        <p:spPr>
          <a:xfrm>
            <a:off x="362950" y="637038"/>
            <a:ext cx="7587917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主審の判定に対する度を越した抗議</a:t>
            </a:r>
            <a:endParaRPr lang="ja-JP" altLang="en-US" sz="4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A972255-37E4-C869-AD9C-06116A4676DE}"/>
              </a:ext>
            </a:extLst>
          </p:cNvPr>
          <p:cNvSpPr txBox="1"/>
          <p:nvPr/>
        </p:nvSpPr>
        <p:spPr>
          <a:xfrm>
            <a:off x="3996488" y="2804642"/>
            <a:ext cx="7587917" cy="3416320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その声が嫌い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イライラする</a:t>
            </a:r>
            <a:endParaRPr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帰れやめろ</a:t>
            </a:r>
            <a:endParaRPr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センスがない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48414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454AF3-2E83-CB69-0F68-41F990E411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B686664-9B34-DAA3-0841-DBDA4DA1A9EC}"/>
              </a:ext>
            </a:extLst>
          </p:cNvPr>
          <p:cNvSpPr txBox="1"/>
          <p:nvPr/>
        </p:nvSpPr>
        <p:spPr>
          <a:xfrm>
            <a:off x="359874" y="428270"/>
            <a:ext cx="7587917" cy="1754326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きつい言葉と</a:t>
            </a:r>
            <a:endParaRPr kumimoji="1" lang="en-US" altLang="ja-JP" sz="5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過度なスキンシップ</a:t>
            </a:r>
            <a:endParaRPr kumimoji="1" lang="ja-JP" altLang="en-US" sz="4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4EF39D-CD76-39B1-0AF2-3584F2E24956}"/>
              </a:ext>
            </a:extLst>
          </p:cNvPr>
          <p:cNvSpPr txBox="1"/>
          <p:nvPr/>
        </p:nvSpPr>
        <p:spPr>
          <a:xfrm>
            <a:off x="2021305" y="2499699"/>
            <a:ext cx="9583621" cy="3785652"/>
          </a:xfrm>
          <a:prstGeom prst="rect">
            <a:avLst/>
          </a:prstGeom>
          <a:noFill/>
          <a:ln w="8572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何甘えてんねん</a:t>
            </a:r>
            <a:endParaRPr kumimoji="1" lang="en-US" altLang="ja-JP" sz="6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6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しょぼいな</a:t>
            </a:r>
            <a:endParaRPr lang="en-US" altLang="ja-JP" sz="6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どんくさ</a:t>
            </a:r>
            <a:endParaRPr kumimoji="1" lang="en-US" altLang="ja-JP" sz="6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6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ママとこ行って甘えとけ</a:t>
            </a:r>
            <a:endParaRPr kumimoji="1" lang="ja-JP" altLang="en-US" sz="4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5523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custGeom>
          <a:avLst/>
          <a:gdLst>
            <a:gd name="connsiteX0" fmla="*/ 5822696 w 10972800"/>
            <a:gd name="connsiteY0" fmla="*/ 694924 h 3457019"/>
            <a:gd name="connsiteX1" fmla="*/ 6228446 w 10972800"/>
            <a:gd name="connsiteY1" fmla="*/ 528142 h 3457019"/>
            <a:gd name="connsiteX2" fmla="*/ 6600383 w 10972800"/>
            <a:gd name="connsiteY2" fmla="*/ 375259 h 3457019"/>
            <a:gd name="connsiteX3" fmla="*/ 7056852 w 10972800"/>
            <a:gd name="connsiteY3" fmla="*/ 187629 h 3457019"/>
            <a:gd name="connsiteX4" fmla="*/ 7513320 w 10972800"/>
            <a:gd name="connsiteY4" fmla="*/ 0 h 3457019"/>
            <a:gd name="connsiteX5" fmla="*/ 7378700 w 10972800"/>
            <a:gd name="connsiteY5" fmla="*/ 924592 h 3457019"/>
            <a:gd name="connsiteX6" fmla="*/ 7803225 w 10972800"/>
            <a:gd name="connsiteY6" fmla="*/ 824530 h 3457019"/>
            <a:gd name="connsiteX7" fmla="*/ 8280817 w 10972800"/>
            <a:gd name="connsiteY7" fmla="*/ 711961 h 3457019"/>
            <a:gd name="connsiteX8" fmla="*/ 8758408 w 10972800"/>
            <a:gd name="connsiteY8" fmla="*/ 599392 h 3457019"/>
            <a:gd name="connsiteX9" fmla="*/ 9147556 w 10972800"/>
            <a:gd name="connsiteY9" fmla="*/ 507669 h 3457019"/>
            <a:gd name="connsiteX10" fmla="*/ 8717768 w 10972800"/>
            <a:gd name="connsiteY10" fmla="*/ 787304 h 3457019"/>
            <a:gd name="connsiteX11" fmla="*/ 8321040 w 10972800"/>
            <a:gd name="connsiteY11" fmla="*/ 1045428 h 3457019"/>
            <a:gd name="connsiteX12" fmla="*/ 8771839 w 10972800"/>
            <a:gd name="connsiteY12" fmla="*/ 1048502 h 3457019"/>
            <a:gd name="connsiteX13" fmla="*/ 9355226 w 10972800"/>
            <a:gd name="connsiteY13" fmla="*/ 1052481 h 3457019"/>
            <a:gd name="connsiteX14" fmla="*/ 9832543 w 10972800"/>
            <a:gd name="connsiteY14" fmla="*/ 1055736 h 3457019"/>
            <a:gd name="connsiteX15" fmla="*/ 10362895 w 10972800"/>
            <a:gd name="connsiteY15" fmla="*/ 1059353 h 3457019"/>
            <a:gd name="connsiteX16" fmla="*/ 10972800 w 10972800"/>
            <a:gd name="connsiteY16" fmla="*/ 1063513 h 3457019"/>
            <a:gd name="connsiteX17" fmla="*/ 10386695 w 10972800"/>
            <a:gd name="connsiteY17" fmla="*/ 1173826 h 3457019"/>
            <a:gd name="connsiteX18" fmla="*/ 9847478 w 10972800"/>
            <a:gd name="connsiteY18" fmla="*/ 1275313 h 3457019"/>
            <a:gd name="connsiteX19" fmla="*/ 9308262 w 10972800"/>
            <a:gd name="connsiteY19" fmla="*/ 1376801 h 3457019"/>
            <a:gd name="connsiteX20" fmla="*/ 8628380 w 10972800"/>
            <a:gd name="connsiteY20" fmla="*/ 1504763 h 3457019"/>
            <a:gd name="connsiteX21" fmla="*/ 8967826 w 10972800"/>
            <a:gd name="connsiteY21" fmla="*/ 1661891 h 3457019"/>
            <a:gd name="connsiteX22" fmla="*/ 9281160 w 10972800"/>
            <a:gd name="connsiteY22" fmla="*/ 1806932 h 3457019"/>
            <a:gd name="connsiteX23" fmla="*/ 8801100 w 10972800"/>
            <a:gd name="connsiteY23" fmla="*/ 1888556 h 3457019"/>
            <a:gd name="connsiteX24" fmla="*/ 8321040 w 10972800"/>
            <a:gd name="connsiteY24" fmla="*/ 1970180 h 3457019"/>
            <a:gd name="connsiteX25" fmla="*/ 8718496 w 10972800"/>
            <a:gd name="connsiteY25" fmla="*/ 2136772 h 3457019"/>
            <a:gd name="connsiteX26" fmla="*/ 9166691 w 10972800"/>
            <a:gd name="connsiteY26" fmla="*/ 2324631 h 3457019"/>
            <a:gd name="connsiteX27" fmla="*/ 9589516 w 10972800"/>
            <a:gd name="connsiteY27" fmla="*/ 2501857 h 3457019"/>
            <a:gd name="connsiteX28" fmla="*/ 9115989 w 10972800"/>
            <a:gd name="connsiteY28" fmla="*/ 2456717 h 3457019"/>
            <a:gd name="connsiteX29" fmla="*/ 8556366 w 10972800"/>
            <a:gd name="connsiteY29" fmla="*/ 2403370 h 3457019"/>
            <a:gd name="connsiteX30" fmla="*/ 8039791 w 10972800"/>
            <a:gd name="connsiteY30" fmla="*/ 2354127 h 3457019"/>
            <a:gd name="connsiteX31" fmla="*/ 7437120 w 10972800"/>
            <a:gd name="connsiteY31" fmla="*/ 2296676 h 3457019"/>
            <a:gd name="connsiteX32" fmla="*/ 7590536 w 10972800"/>
            <a:gd name="connsiteY32" fmla="*/ 2780019 h 3457019"/>
            <a:gd name="connsiteX33" fmla="*/ 7150899 w 10972800"/>
            <a:gd name="connsiteY33" fmla="*/ 2708056 h 3457019"/>
            <a:gd name="connsiteX34" fmla="*/ 6725293 w 10972800"/>
            <a:gd name="connsiteY34" fmla="*/ 2638390 h 3457019"/>
            <a:gd name="connsiteX35" fmla="*/ 6187440 w 10972800"/>
            <a:gd name="connsiteY35" fmla="*/ 2550351 h 3457019"/>
            <a:gd name="connsiteX36" fmla="*/ 5898896 w 10972800"/>
            <a:gd name="connsiteY36" fmla="*/ 3015608 h 3457019"/>
            <a:gd name="connsiteX37" fmla="*/ 5483454 w 10972800"/>
            <a:gd name="connsiteY37" fmla="*/ 2904881 h 3457019"/>
            <a:gd name="connsiteX38" fmla="*/ 5014976 w 10972800"/>
            <a:gd name="connsiteY38" fmla="*/ 2780019 h 3457019"/>
            <a:gd name="connsiteX39" fmla="*/ 4705380 w 10972800"/>
            <a:gd name="connsiteY39" fmla="*/ 2974931 h 3457019"/>
            <a:gd name="connsiteX40" fmla="*/ 4419600 w 10972800"/>
            <a:gd name="connsiteY40" fmla="*/ 3154849 h 3457019"/>
            <a:gd name="connsiteX41" fmla="*/ 4121658 w 10972800"/>
            <a:gd name="connsiteY41" fmla="*/ 3027852 h 3457019"/>
            <a:gd name="connsiteX42" fmla="*/ 3823716 w 10972800"/>
            <a:gd name="connsiteY42" fmla="*/ 2900855 h 3457019"/>
            <a:gd name="connsiteX43" fmla="*/ 3381756 w 10972800"/>
            <a:gd name="connsiteY43" fmla="*/ 3086243 h 3457019"/>
            <a:gd name="connsiteX44" fmla="*/ 2913278 w 10972800"/>
            <a:gd name="connsiteY44" fmla="*/ 3282754 h 3457019"/>
            <a:gd name="connsiteX45" fmla="*/ 2497836 w 10972800"/>
            <a:gd name="connsiteY45" fmla="*/ 3457019 h 3457019"/>
            <a:gd name="connsiteX46" fmla="*/ 2440940 w 10972800"/>
            <a:gd name="connsiteY46" fmla="*/ 2919260 h 3457019"/>
            <a:gd name="connsiteX47" fmla="*/ 1844887 w 10972800"/>
            <a:gd name="connsiteY47" fmla="*/ 2897120 h 3457019"/>
            <a:gd name="connsiteX48" fmla="*/ 1248833 w 10972800"/>
            <a:gd name="connsiteY48" fmla="*/ 2874980 h 3457019"/>
            <a:gd name="connsiteX49" fmla="*/ 652780 w 10972800"/>
            <a:gd name="connsiteY49" fmla="*/ 2852840 h 3457019"/>
            <a:gd name="connsiteX50" fmla="*/ 1192987 w 10972800"/>
            <a:gd name="connsiteY50" fmla="*/ 2648524 h 3457019"/>
            <a:gd name="connsiteX51" fmla="*/ 1691640 w 10972800"/>
            <a:gd name="connsiteY51" fmla="*/ 2459925 h 3457019"/>
            <a:gd name="connsiteX52" fmla="*/ 1144676 w 10972800"/>
            <a:gd name="connsiteY52" fmla="*/ 2330916 h 3457019"/>
            <a:gd name="connsiteX53" fmla="*/ 580796 w 10972800"/>
            <a:gd name="connsiteY53" fmla="*/ 2197916 h 3457019"/>
            <a:gd name="connsiteX54" fmla="*/ 0 w 10972800"/>
            <a:gd name="connsiteY54" fmla="*/ 2060927 h 3457019"/>
            <a:gd name="connsiteX55" fmla="*/ 539725 w 10972800"/>
            <a:gd name="connsiteY55" fmla="*/ 2005399 h 3457019"/>
            <a:gd name="connsiteX56" fmla="*/ 979500 w 10972800"/>
            <a:gd name="connsiteY56" fmla="*/ 1960153 h 3457019"/>
            <a:gd name="connsiteX57" fmla="*/ 1439266 w 10972800"/>
            <a:gd name="connsiteY57" fmla="*/ 1912851 h 3457019"/>
            <a:gd name="connsiteX58" fmla="*/ 1998980 w 10972800"/>
            <a:gd name="connsiteY58" fmla="*/ 1855266 h 3457019"/>
            <a:gd name="connsiteX59" fmla="*/ 1531112 w 10972800"/>
            <a:gd name="connsiteY59" fmla="*/ 1678041 h 3457019"/>
            <a:gd name="connsiteX60" fmla="*/ 1035172 w 10972800"/>
            <a:gd name="connsiteY60" fmla="*/ 1490182 h 3457019"/>
            <a:gd name="connsiteX61" fmla="*/ 595376 w 10972800"/>
            <a:gd name="connsiteY61" fmla="*/ 1323590 h 3457019"/>
            <a:gd name="connsiteX62" fmla="*/ 1128776 w 10972800"/>
            <a:gd name="connsiteY62" fmla="*/ 1305465 h 3457019"/>
            <a:gd name="connsiteX63" fmla="*/ 1598168 w 10972800"/>
            <a:gd name="connsiteY63" fmla="*/ 1289514 h 3457019"/>
            <a:gd name="connsiteX64" fmla="*/ 2131568 w 10972800"/>
            <a:gd name="connsiteY64" fmla="*/ 1271389 h 3457019"/>
            <a:gd name="connsiteX65" fmla="*/ 2728976 w 10972800"/>
            <a:gd name="connsiteY65" fmla="*/ 1251088 h 3457019"/>
            <a:gd name="connsiteX66" fmla="*/ 2516835 w 10972800"/>
            <a:gd name="connsiteY66" fmla="*/ 929048 h 3457019"/>
            <a:gd name="connsiteX67" fmla="*/ 2287016 w 10972800"/>
            <a:gd name="connsiteY67" fmla="*/ 580171 h 3457019"/>
            <a:gd name="connsiteX68" fmla="*/ 2842240 w 10972800"/>
            <a:gd name="connsiteY68" fmla="*/ 699309 h 3457019"/>
            <a:gd name="connsiteX69" fmla="*/ 3397463 w 10972800"/>
            <a:gd name="connsiteY69" fmla="*/ 818446 h 3457019"/>
            <a:gd name="connsiteX70" fmla="*/ 3890996 w 10972800"/>
            <a:gd name="connsiteY70" fmla="*/ 924346 h 3457019"/>
            <a:gd name="connsiteX71" fmla="*/ 4343400 w 10972800"/>
            <a:gd name="connsiteY71" fmla="*/ 1021421 h 3457019"/>
            <a:gd name="connsiteX72" fmla="*/ 4629180 w 10972800"/>
            <a:gd name="connsiteY72" fmla="*/ 676103 h 3457019"/>
            <a:gd name="connsiteX73" fmla="*/ 4938776 w 10972800"/>
            <a:gd name="connsiteY73" fmla="*/ 302009 h 3457019"/>
            <a:gd name="connsiteX74" fmla="*/ 5354218 w 10972800"/>
            <a:gd name="connsiteY74" fmla="*/ 486679 h 3457019"/>
            <a:gd name="connsiteX75" fmla="*/ 5822696 w 10972800"/>
            <a:gd name="connsiteY75" fmla="*/ 694924 h 3457019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  <a:cxn ang="0">
              <a:pos x="connsiteX17" y="connsiteY17"/>
            </a:cxn>
            <a:cxn ang="0">
              <a:pos x="connsiteX18" y="connsiteY18"/>
            </a:cxn>
            <a:cxn ang="0">
              <a:pos x="connsiteX19" y="connsiteY19"/>
            </a:cxn>
            <a:cxn ang="0">
              <a:pos x="connsiteX20" y="connsiteY20"/>
            </a:cxn>
            <a:cxn ang="0">
              <a:pos x="connsiteX21" y="connsiteY21"/>
            </a:cxn>
            <a:cxn ang="0">
              <a:pos x="connsiteX22" y="connsiteY22"/>
            </a:cxn>
            <a:cxn ang="0">
              <a:pos x="connsiteX23" y="connsiteY23"/>
            </a:cxn>
            <a:cxn ang="0">
              <a:pos x="connsiteX24" y="connsiteY24"/>
            </a:cxn>
            <a:cxn ang="0">
              <a:pos x="connsiteX25" y="connsiteY25"/>
            </a:cxn>
            <a:cxn ang="0">
              <a:pos x="connsiteX26" y="connsiteY26"/>
            </a:cxn>
            <a:cxn ang="0">
              <a:pos x="connsiteX27" y="connsiteY27"/>
            </a:cxn>
            <a:cxn ang="0">
              <a:pos x="connsiteX28" y="connsiteY28"/>
            </a:cxn>
            <a:cxn ang="0">
              <a:pos x="connsiteX29" y="connsiteY29"/>
            </a:cxn>
            <a:cxn ang="0">
              <a:pos x="connsiteX30" y="connsiteY30"/>
            </a:cxn>
            <a:cxn ang="0">
              <a:pos x="connsiteX31" y="connsiteY31"/>
            </a:cxn>
            <a:cxn ang="0">
              <a:pos x="connsiteX32" y="connsiteY32"/>
            </a:cxn>
            <a:cxn ang="0">
              <a:pos x="connsiteX33" y="connsiteY33"/>
            </a:cxn>
            <a:cxn ang="0">
              <a:pos x="connsiteX34" y="connsiteY34"/>
            </a:cxn>
            <a:cxn ang="0">
              <a:pos x="connsiteX35" y="connsiteY35"/>
            </a:cxn>
            <a:cxn ang="0">
              <a:pos x="connsiteX36" y="connsiteY36"/>
            </a:cxn>
            <a:cxn ang="0">
              <a:pos x="connsiteX37" y="connsiteY37"/>
            </a:cxn>
            <a:cxn ang="0">
              <a:pos x="connsiteX38" y="connsiteY38"/>
            </a:cxn>
            <a:cxn ang="0">
              <a:pos x="connsiteX39" y="connsiteY39"/>
            </a:cxn>
            <a:cxn ang="0">
              <a:pos x="connsiteX40" y="connsiteY40"/>
            </a:cxn>
            <a:cxn ang="0">
              <a:pos x="connsiteX41" y="connsiteY41"/>
            </a:cxn>
            <a:cxn ang="0">
              <a:pos x="connsiteX42" y="connsiteY42"/>
            </a:cxn>
            <a:cxn ang="0">
              <a:pos x="connsiteX43" y="connsiteY43"/>
            </a:cxn>
            <a:cxn ang="0">
              <a:pos x="connsiteX44" y="connsiteY44"/>
            </a:cxn>
            <a:cxn ang="0">
              <a:pos x="connsiteX45" y="connsiteY45"/>
            </a:cxn>
            <a:cxn ang="0">
              <a:pos x="connsiteX46" y="connsiteY46"/>
            </a:cxn>
            <a:cxn ang="0">
              <a:pos x="connsiteX47" y="connsiteY47"/>
            </a:cxn>
            <a:cxn ang="0">
              <a:pos x="connsiteX48" y="connsiteY48"/>
            </a:cxn>
            <a:cxn ang="0">
              <a:pos x="connsiteX49" y="connsiteY49"/>
            </a:cxn>
            <a:cxn ang="0">
              <a:pos x="connsiteX50" y="connsiteY50"/>
            </a:cxn>
            <a:cxn ang="0">
              <a:pos x="connsiteX51" y="connsiteY51"/>
            </a:cxn>
            <a:cxn ang="0">
              <a:pos x="connsiteX52" y="connsiteY52"/>
            </a:cxn>
            <a:cxn ang="0">
              <a:pos x="connsiteX53" y="connsiteY53"/>
            </a:cxn>
            <a:cxn ang="0">
              <a:pos x="connsiteX54" y="connsiteY54"/>
            </a:cxn>
            <a:cxn ang="0">
              <a:pos x="connsiteX55" y="connsiteY55"/>
            </a:cxn>
            <a:cxn ang="0">
              <a:pos x="connsiteX56" y="connsiteY56"/>
            </a:cxn>
            <a:cxn ang="0">
              <a:pos x="connsiteX57" y="connsiteY57"/>
            </a:cxn>
            <a:cxn ang="0">
              <a:pos x="connsiteX58" y="connsiteY58"/>
            </a:cxn>
            <a:cxn ang="0">
              <a:pos x="connsiteX59" y="connsiteY59"/>
            </a:cxn>
            <a:cxn ang="0">
              <a:pos x="connsiteX60" y="connsiteY60"/>
            </a:cxn>
            <a:cxn ang="0">
              <a:pos x="connsiteX61" y="connsiteY61"/>
            </a:cxn>
            <a:cxn ang="0">
              <a:pos x="connsiteX62" y="connsiteY62"/>
            </a:cxn>
            <a:cxn ang="0">
              <a:pos x="connsiteX63" y="connsiteY63"/>
            </a:cxn>
            <a:cxn ang="0">
              <a:pos x="connsiteX64" y="connsiteY64"/>
            </a:cxn>
            <a:cxn ang="0">
              <a:pos x="connsiteX65" y="connsiteY65"/>
            </a:cxn>
            <a:cxn ang="0">
              <a:pos x="connsiteX66" y="connsiteY66"/>
            </a:cxn>
            <a:cxn ang="0">
              <a:pos x="connsiteX67" y="connsiteY67"/>
            </a:cxn>
            <a:cxn ang="0">
              <a:pos x="connsiteX68" y="connsiteY68"/>
            </a:cxn>
            <a:cxn ang="0">
              <a:pos x="connsiteX69" y="connsiteY69"/>
            </a:cxn>
            <a:cxn ang="0">
              <a:pos x="connsiteX70" y="connsiteY70"/>
            </a:cxn>
            <a:cxn ang="0">
              <a:pos x="connsiteX71" y="connsiteY71"/>
            </a:cxn>
            <a:cxn ang="0">
              <a:pos x="connsiteX72" y="connsiteY72"/>
            </a:cxn>
            <a:cxn ang="0">
              <a:pos x="connsiteX73" y="connsiteY73"/>
            </a:cxn>
            <a:cxn ang="0">
              <a:pos x="connsiteX74" y="connsiteY74"/>
            </a:cxn>
            <a:cxn ang="0">
              <a:pos x="connsiteX75" y="connsiteY75"/>
            </a:cxn>
          </a:cxnLst>
          <a:rect l="l" t="t" r="r" b="b"/>
          <a:pathLst>
            <a:path w="10972800" h="3457019" extrusionOk="0">
              <a:moveTo>
                <a:pt x="5822696" y="694924"/>
              </a:moveTo>
              <a:cubicBezTo>
                <a:pt x="5989576" y="597719"/>
                <a:pt x="6125992" y="612698"/>
                <a:pt x="6228446" y="528142"/>
              </a:cubicBezTo>
              <a:cubicBezTo>
                <a:pt x="6330900" y="443586"/>
                <a:pt x="6437733" y="442193"/>
                <a:pt x="6600383" y="375259"/>
              </a:cubicBezTo>
              <a:cubicBezTo>
                <a:pt x="6763033" y="308325"/>
                <a:pt x="6920666" y="294377"/>
                <a:pt x="7056852" y="187629"/>
              </a:cubicBezTo>
              <a:cubicBezTo>
                <a:pt x="7193038" y="80881"/>
                <a:pt x="7394005" y="81108"/>
                <a:pt x="7513320" y="0"/>
              </a:cubicBezTo>
              <a:cubicBezTo>
                <a:pt x="7534331" y="339649"/>
                <a:pt x="7491130" y="624375"/>
                <a:pt x="7378700" y="924592"/>
              </a:cubicBezTo>
              <a:cubicBezTo>
                <a:pt x="7539351" y="862700"/>
                <a:pt x="7680275" y="868960"/>
                <a:pt x="7803225" y="824530"/>
              </a:cubicBezTo>
              <a:cubicBezTo>
                <a:pt x="7926175" y="780101"/>
                <a:pt x="8137064" y="752268"/>
                <a:pt x="8280817" y="711961"/>
              </a:cubicBezTo>
              <a:cubicBezTo>
                <a:pt x="8424570" y="671654"/>
                <a:pt x="8652075" y="664486"/>
                <a:pt x="8758408" y="599392"/>
              </a:cubicBezTo>
              <a:cubicBezTo>
                <a:pt x="8864741" y="534298"/>
                <a:pt x="9025057" y="559090"/>
                <a:pt x="9147556" y="507669"/>
              </a:cubicBezTo>
              <a:cubicBezTo>
                <a:pt x="9017158" y="650295"/>
                <a:pt x="8815246" y="679472"/>
                <a:pt x="8717768" y="787304"/>
              </a:cubicBezTo>
              <a:cubicBezTo>
                <a:pt x="8620290" y="895136"/>
                <a:pt x="8459944" y="917568"/>
                <a:pt x="8321040" y="1045428"/>
              </a:cubicBezTo>
              <a:cubicBezTo>
                <a:pt x="8448208" y="1030254"/>
                <a:pt x="8555107" y="1064957"/>
                <a:pt x="8771839" y="1048502"/>
              </a:cubicBezTo>
              <a:cubicBezTo>
                <a:pt x="8988571" y="1032048"/>
                <a:pt x="9201586" y="1098742"/>
                <a:pt x="9355226" y="1052481"/>
              </a:cubicBezTo>
              <a:cubicBezTo>
                <a:pt x="9508866" y="1006220"/>
                <a:pt x="9602643" y="1067724"/>
                <a:pt x="9832543" y="1055736"/>
              </a:cubicBezTo>
              <a:cubicBezTo>
                <a:pt x="10062443" y="1043748"/>
                <a:pt x="10214134" y="1117475"/>
                <a:pt x="10362895" y="1059353"/>
              </a:cubicBezTo>
              <a:cubicBezTo>
                <a:pt x="10511656" y="1001231"/>
                <a:pt x="10796014" y="1122133"/>
                <a:pt x="10972800" y="1063513"/>
              </a:cubicBezTo>
              <a:cubicBezTo>
                <a:pt x="10734686" y="1155852"/>
                <a:pt x="10563748" y="1098153"/>
                <a:pt x="10386695" y="1173826"/>
              </a:cubicBezTo>
              <a:cubicBezTo>
                <a:pt x="10209642" y="1249499"/>
                <a:pt x="10024912" y="1240304"/>
                <a:pt x="9847478" y="1275313"/>
              </a:cubicBezTo>
              <a:cubicBezTo>
                <a:pt x="9670045" y="1310322"/>
                <a:pt x="9489068" y="1280825"/>
                <a:pt x="9308262" y="1376801"/>
              </a:cubicBezTo>
              <a:cubicBezTo>
                <a:pt x="9127456" y="1472777"/>
                <a:pt x="8891822" y="1398255"/>
                <a:pt x="8628380" y="1504763"/>
              </a:cubicBezTo>
              <a:cubicBezTo>
                <a:pt x="8787342" y="1564474"/>
                <a:pt x="8871676" y="1639640"/>
                <a:pt x="8967826" y="1661891"/>
              </a:cubicBezTo>
              <a:cubicBezTo>
                <a:pt x="9063976" y="1684142"/>
                <a:pt x="9192231" y="1771288"/>
                <a:pt x="9281160" y="1806932"/>
              </a:cubicBezTo>
              <a:cubicBezTo>
                <a:pt x="9133803" y="1872185"/>
                <a:pt x="8951904" y="1842644"/>
                <a:pt x="8801100" y="1888556"/>
              </a:cubicBezTo>
              <a:cubicBezTo>
                <a:pt x="8650296" y="1934468"/>
                <a:pt x="8421289" y="1920556"/>
                <a:pt x="8321040" y="1970180"/>
              </a:cubicBezTo>
              <a:cubicBezTo>
                <a:pt x="8458243" y="1997830"/>
                <a:pt x="8569475" y="2083496"/>
                <a:pt x="8718496" y="2136772"/>
              </a:cubicBezTo>
              <a:cubicBezTo>
                <a:pt x="8867517" y="2190048"/>
                <a:pt x="9046720" y="2330481"/>
                <a:pt x="9166691" y="2324631"/>
              </a:cubicBezTo>
              <a:cubicBezTo>
                <a:pt x="9286662" y="2318781"/>
                <a:pt x="9394570" y="2458318"/>
                <a:pt x="9589516" y="2501857"/>
              </a:cubicBezTo>
              <a:cubicBezTo>
                <a:pt x="9427078" y="2498080"/>
                <a:pt x="9286642" y="2461632"/>
                <a:pt x="9115989" y="2456717"/>
              </a:cubicBezTo>
              <a:cubicBezTo>
                <a:pt x="8945336" y="2451802"/>
                <a:pt x="8742589" y="2415896"/>
                <a:pt x="8556366" y="2403370"/>
              </a:cubicBezTo>
              <a:cubicBezTo>
                <a:pt x="8370143" y="2390844"/>
                <a:pt x="8238172" y="2348062"/>
                <a:pt x="8039791" y="2354127"/>
              </a:cubicBezTo>
              <a:cubicBezTo>
                <a:pt x="7841410" y="2360191"/>
                <a:pt x="7727958" y="2255529"/>
                <a:pt x="7437120" y="2296676"/>
              </a:cubicBezTo>
              <a:cubicBezTo>
                <a:pt x="7483702" y="2439105"/>
                <a:pt x="7499558" y="2680059"/>
                <a:pt x="7590536" y="2780019"/>
              </a:cubicBezTo>
              <a:cubicBezTo>
                <a:pt x="7428299" y="2805088"/>
                <a:pt x="7369449" y="2710501"/>
                <a:pt x="7150899" y="2708056"/>
              </a:cubicBezTo>
              <a:cubicBezTo>
                <a:pt x="6932349" y="2705611"/>
                <a:pt x="6845453" y="2617174"/>
                <a:pt x="6725293" y="2638390"/>
              </a:cubicBezTo>
              <a:cubicBezTo>
                <a:pt x="6605133" y="2659606"/>
                <a:pt x="6430937" y="2589755"/>
                <a:pt x="6187440" y="2550351"/>
              </a:cubicBezTo>
              <a:cubicBezTo>
                <a:pt x="6049989" y="2777530"/>
                <a:pt x="5946335" y="2887378"/>
                <a:pt x="5898896" y="3015608"/>
              </a:cubicBezTo>
              <a:cubicBezTo>
                <a:pt x="5770725" y="2987281"/>
                <a:pt x="5593921" y="2900097"/>
                <a:pt x="5483454" y="2904881"/>
              </a:cubicBezTo>
              <a:cubicBezTo>
                <a:pt x="5372987" y="2909665"/>
                <a:pt x="5253770" y="2821260"/>
                <a:pt x="5014976" y="2780019"/>
              </a:cubicBezTo>
              <a:cubicBezTo>
                <a:pt x="4963928" y="2842339"/>
                <a:pt x="4763583" y="2917722"/>
                <a:pt x="4705380" y="2974931"/>
              </a:cubicBezTo>
              <a:cubicBezTo>
                <a:pt x="4647177" y="3032140"/>
                <a:pt x="4523388" y="3087569"/>
                <a:pt x="4419600" y="3154849"/>
              </a:cubicBezTo>
              <a:cubicBezTo>
                <a:pt x="4273269" y="3113310"/>
                <a:pt x="4214784" y="3044501"/>
                <a:pt x="4121658" y="3027852"/>
              </a:cubicBezTo>
              <a:cubicBezTo>
                <a:pt x="4028532" y="3011203"/>
                <a:pt x="3890220" y="2925497"/>
                <a:pt x="3823716" y="2900855"/>
              </a:cubicBezTo>
              <a:cubicBezTo>
                <a:pt x="3653567" y="3027458"/>
                <a:pt x="3512938" y="3004160"/>
                <a:pt x="3381756" y="3086243"/>
              </a:cubicBezTo>
              <a:cubicBezTo>
                <a:pt x="3250574" y="3168326"/>
                <a:pt x="3071329" y="3168602"/>
                <a:pt x="2913278" y="3282754"/>
              </a:cubicBezTo>
              <a:cubicBezTo>
                <a:pt x="2755227" y="3396906"/>
                <a:pt x="2635952" y="3378351"/>
                <a:pt x="2497836" y="3457019"/>
              </a:cubicBezTo>
              <a:cubicBezTo>
                <a:pt x="2486346" y="3249486"/>
                <a:pt x="2463249" y="3085319"/>
                <a:pt x="2440940" y="2919260"/>
              </a:cubicBezTo>
              <a:cubicBezTo>
                <a:pt x="2175266" y="2954121"/>
                <a:pt x="2140407" y="2903942"/>
                <a:pt x="1844887" y="2897120"/>
              </a:cubicBezTo>
              <a:cubicBezTo>
                <a:pt x="1549367" y="2890298"/>
                <a:pt x="1400915" y="2870947"/>
                <a:pt x="1248833" y="2874980"/>
              </a:cubicBezTo>
              <a:cubicBezTo>
                <a:pt x="1096751" y="2879013"/>
                <a:pt x="824163" y="2805231"/>
                <a:pt x="652780" y="2852840"/>
              </a:cubicBezTo>
              <a:cubicBezTo>
                <a:pt x="846934" y="2715027"/>
                <a:pt x="947062" y="2748171"/>
                <a:pt x="1192987" y="2648524"/>
              </a:cubicBezTo>
              <a:cubicBezTo>
                <a:pt x="1438912" y="2548878"/>
                <a:pt x="1508420" y="2563245"/>
                <a:pt x="1691640" y="2459925"/>
              </a:cubicBezTo>
              <a:cubicBezTo>
                <a:pt x="1496337" y="2431348"/>
                <a:pt x="1315989" y="2304870"/>
                <a:pt x="1144676" y="2330916"/>
              </a:cubicBezTo>
              <a:cubicBezTo>
                <a:pt x="973363" y="2356961"/>
                <a:pt x="856527" y="2252596"/>
                <a:pt x="580796" y="2197916"/>
              </a:cubicBezTo>
              <a:cubicBezTo>
                <a:pt x="305065" y="2143237"/>
                <a:pt x="275269" y="2113446"/>
                <a:pt x="0" y="2060927"/>
              </a:cubicBezTo>
              <a:cubicBezTo>
                <a:pt x="153253" y="1992483"/>
                <a:pt x="293730" y="2041053"/>
                <a:pt x="539725" y="2005399"/>
              </a:cubicBezTo>
              <a:cubicBezTo>
                <a:pt x="785720" y="1969744"/>
                <a:pt x="842538" y="2010970"/>
                <a:pt x="979500" y="1960153"/>
              </a:cubicBezTo>
              <a:cubicBezTo>
                <a:pt x="1116462" y="1909336"/>
                <a:pt x="1340448" y="1940054"/>
                <a:pt x="1439266" y="1912851"/>
              </a:cubicBezTo>
              <a:cubicBezTo>
                <a:pt x="1538084" y="1885648"/>
                <a:pt x="1804934" y="1877490"/>
                <a:pt x="1998980" y="1855266"/>
              </a:cubicBezTo>
              <a:cubicBezTo>
                <a:pt x="1813613" y="1836814"/>
                <a:pt x="1755814" y="1715030"/>
                <a:pt x="1531112" y="1678041"/>
              </a:cubicBezTo>
              <a:cubicBezTo>
                <a:pt x="1306410" y="1641052"/>
                <a:pt x="1182738" y="1498012"/>
                <a:pt x="1035172" y="1490182"/>
              </a:cubicBezTo>
              <a:cubicBezTo>
                <a:pt x="887606" y="1482352"/>
                <a:pt x="694050" y="1354610"/>
                <a:pt x="595376" y="1323590"/>
              </a:cubicBezTo>
              <a:cubicBezTo>
                <a:pt x="755264" y="1256694"/>
                <a:pt x="972169" y="1333205"/>
                <a:pt x="1128776" y="1305465"/>
              </a:cubicBezTo>
              <a:cubicBezTo>
                <a:pt x="1285383" y="1277725"/>
                <a:pt x="1492650" y="1345279"/>
                <a:pt x="1598168" y="1289514"/>
              </a:cubicBezTo>
              <a:cubicBezTo>
                <a:pt x="1703686" y="1233749"/>
                <a:pt x="1946564" y="1302001"/>
                <a:pt x="2131568" y="1271389"/>
              </a:cubicBezTo>
              <a:cubicBezTo>
                <a:pt x="2316572" y="1240776"/>
                <a:pt x="2604929" y="1306918"/>
                <a:pt x="2728976" y="1251088"/>
              </a:cubicBezTo>
              <a:cubicBezTo>
                <a:pt x="2640785" y="1127266"/>
                <a:pt x="2634568" y="1068752"/>
                <a:pt x="2516835" y="929048"/>
              </a:cubicBezTo>
              <a:cubicBezTo>
                <a:pt x="2399103" y="789344"/>
                <a:pt x="2386584" y="660234"/>
                <a:pt x="2287016" y="580171"/>
              </a:cubicBezTo>
              <a:cubicBezTo>
                <a:pt x="2516191" y="596514"/>
                <a:pt x="2677116" y="716804"/>
                <a:pt x="2842240" y="699309"/>
              </a:cubicBezTo>
              <a:cubicBezTo>
                <a:pt x="3007364" y="681814"/>
                <a:pt x="3152357" y="796860"/>
                <a:pt x="3397463" y="818446"/>
              </a:cubicBezTo>
              <a:cubicBezTo>
                <a:pt x="3642569" y="840032"/>
                <a:pt x="3709195" y="917439"/>
                <a:pt x="3890996" y="924346"/>
              </a:cubicBezTo>
              <a:cubicBezTo>
                <a:pt x="4072797" y="931253"/>
                <a:pt x="4155564" y="1013293"/>
                <a:pt x="4343400" y="1021421"/>
              </a:cubicBezTo>
              <a:cubicBezTo>
                <a:pt x="4441745" y="900577"/>
                <a:pt x="4556808" y="788199"/>
                <a:pt x="4629180" y="676103"/>
              </a:cubicBezTo>
              <a:cubicBezTo>
                <a:pt x="4701553" y="564008"/>
                <a:pt x="4799484" y="495538"/>
                <a:pt x="4938776" y="302009"/>
              </a:cubicBezTo>
              <a:cubicBezTo>
                <a:pt x="5063466" y="315407"/>
                <a:pt x="5169450" y="440564"/>
                <a:pt x="5354218" y="486679"/>
              </a:cubicBezTo>
              <a:cubicBezTo>
                <a:pt x="5538986" y="532794"/>
                <a:pt x="5672132" y="686251"/>
                <a:pt x="5822696" y="694924"/>
              </a:cubicBezTo>
              <a:close/>
            </a:path>
          </a:pathLst>
        </a:custGeom>
        <a:noFill/>
        <a:ln w="47625">
          <a:solidFill>
            <a:srgbClr val="FF0000"/>
          </a:solidFill>
          <a:extLst>
            <a:ext uri="{C807C97D-BFC1-408E-A445-0C87EB9F89A2}">
              <ask:lineSketchStyleProps xmlns:ask="http://schemas.microsoft.com/office/drawing/2018/sketchyshapes" sd="1219033472">
                <ask:type>
                  <ask:lineSketchScribble/>
                </ask:type>
              </ask:lineSketchStyleProps>
            </a:ext>
          </a:extLst>
        </a:ln>
      </a:spPr>
      <a:bodyPr rtlCol="0" anchor="ctr"/>
      <a:lstStyle>
        <a:defPPr algn="ctr">
          <a:defRPr kumimoji="1" sz="4000" dirty="0">
            <a:solidFill>
              <a:schemeClr val="tx1"/>
            </a:solidFill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978</Words>
  <Application>Microsoft Office PowerPoint</Application>
  <PresentationFormat>ワイド画面</PresentationFormat>
  <Paragraphs>193</Paragraphs>
  <Slides>31</Slides>
  <Notes>27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8" baseType="lpstr">
      <vt:lpstr>BIZ UDPゴシック</vt:lpstr>
      <vt:lpstr>HGPｺﾞｼｯｸE</vt:lpstr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和男 竹村</dc:creator>
  <cp:lastModifiedBy>和男 竹村</cp:lastModifiedBy>
  <cp:revision>5</cp:revision>
  <cp:lastPrinted>2025-05-03T01:25:56Z</cp:lastPrinted>
  <dcterms:created xsi:type="dcterms:W3CDTF">2025-04-21T20:55:29Z</dcterms:created>
  <dcterms:modified xsi:type="dcterms:W3CDTF">2025-05-24T06:05:15Z</dcterms:modified>
</cp:coreProperties>
</file>